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60AFC-AC6D-4EDD-8590-0DEFC24B3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FEB377-1C04-43FF-BB88-1CC9C1D19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CD3196-2815-48F0-B5ED-C246933B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7007E-B549-49C4-9D72-501F10D9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590BA1-BDD2-4315-9BBF-DCAFEC26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1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7428A4-9491-4645-ABE1-6EA5A0BB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BC2576-80BF-45D1-85C7-007B7B9B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EDA3F-0F42-4FC0-96A9-E44F1B50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989F7B-24FF-4DB0-BB50-0990EFBE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41EBA-6A6B-4A82-AE7C-E8194BF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EE9522-BB81-4317-BDFD-7D2660093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061134-DB22-45B4-ACBB-08A2832A4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F5740B-7159-4589-8686-E6522686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EB6E6-392D-41A7-B189-A3229FFB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0C4498-8774-4D63-BEFD-6A7E8A26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63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F638D-4952-4990-929B-3F3ABC15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E9A21A-6539-4D34-AF53-C62FB27A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D8591E-D1FD-485F-A4DE-A323FCD0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96552-3B19-4006-8262-103B7944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B6C8D9-A381-4A62-8C75-04254804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0BD7D-01EB-4D2A-85DA-A6C5BE19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CB74B5-A301-481B-A2C2-C1E63912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98F36-7845-402C-95CA-3AFEA5A0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F4156-3B69-4C60-B055-9E7B4660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8B4B61-177B-4397-BFEE-D2040A92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2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545C7-F778-4DCC-B78D-B92A3AE1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84E7B-CB9F-4C2A-8245-ED5C1B1A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DD930-255C-46BD-889D-EC5AF7A7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8C505E-79F5-4465-B061-74F4272D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3017B-5105-4D04-8358-DF4FDE61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C1B08F-F4E7-4842-8CA0-73016743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37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4075A3-71EA-492F-A613-7D783A16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DA13C9-3315-4915-AD58-4FBB913D9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3413AA-FB47-4DAB-8AE6-E9B0200BE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7D458F-64A0-45CC-8439-C53D421DA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91E1F8-F01F-4878-A6F4-57CDBE30B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A8EF26-3D71-4340-8498-0DB3BE69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2DC2AF-E1A6-488B-A49F-491CD967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356B24-F198-49E7-BE41-04D28383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33EA85-BD56-44ED-9FA5-82D5A881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E9485B-3FE5-4908-B406-17E96344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10A686-FA1E-4423-A549-207819DD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1F2F92-E5A2-4B64-9B8B-4AE759B3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0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E13C76-80D2-405A-A0FA-60D5677D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E624F4-A7C7-48F3-9873-016DE162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C0EC48-CB57-43C2-A62D-F9935E40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8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72AD8-1A4B-4A24-B794-10A44493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D034-1D22-4836-8564-379BA0AF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7A41AA-9A77-424E-9FA5-43838D59C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4E472F-5AC3-42DF-B256-2F3C64F8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52999D-1904-46CA-B28D-50C32BB8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401C7B-99B5-4E75-B2DD-CA957CF9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9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60012-7F8C-4BEE-9A71-144C8DF6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350D4F-C576-4FB4-8B00-3F65BD175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C7F663-0156-4D0C-8676-77E9D8014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2FB60-F110-42C9-AD42-843DA1D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1C4BDA-B53D-4ED5-AF58-47358EC0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5AE764-B178-4176-ACE2-4EB51EDB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3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F5D5BA3-02FF-4D85-BF66-A6C098DF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C9460-127D-4782-AAC8-8021EF982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EF55A-2EAD-4645-AF4A-7A57BFB5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E95B-CDD2-4B1C-AE79-A97248644521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7FD8A-79C9-4170-AA24-93E36873D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8FB51-2567-4FFC-AA27-BA439625E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168A-F100-4502-9B84-317A66706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347E794-D2AC-462B-9076-A02397540F2F}"/>
              </a:ext>
            </a:extLst>
          </p:cNvPr>
          <p:cNvSpPr txBox="1"/>
          <p:nvPr/>
        </p:nvSpPr>
        <p:spPr>
          <a:xfrm>
            <a:off x="2690190" y="334086"/>
            <a:ext cx="6053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缶バッチ制作　完成・引き渡し一覧</a:t>
            </a:r>
            <a:endParaRPr kumimoji="1" lang="ja-JP" alt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568921A-D611-482C-B8B4-668F1149F9E6}"/>
              </a:ext>
            </a:extLst>
          </p:cNvPr>
          <p:cNvSpPr txBox="1"/>
          <p:nvPr/>
        </p:nvSpPr>
        <p:spPr>
          <a:xfrm>
            <a:off x="8640496" y="426418"/>
            <a:ext cx="1891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パソコン楽しみ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隊</a:t>
            </a: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C7B3633F-E335-48CF-8B1D-152799F8D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007" y="337724"/>
            <a:ext cx="906957" cy="6046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9F680C-68D4-4EFC-8FB4-51D69F5C47E5}"/>
              </a:ext>
            </a:extLst>
          </p:cNvPr>
          <p:cNvSpPr txBox="1"/>
          <p:nvPr/>
        </p:nvSpPr>
        <p:spPr>
          <a:xfrm>
            <a:off x="384314" y="1563757"/>
            <a:ext cx="1172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1    2    3    4    5    6   7    8    9   10  11  12  13  14  15  16  17  18  19  20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AC4305B-0C7A-4FAB-BF6B-AA752B2DE83C}"/>
              </a:ext>
            </a:extLst>
          </p:cNvPr>
          <p:cNvSpPr txBox="1"/>
          <p:nvPr/>
        </p:nvSpPr>
        <p:spPr>
          <a:xfrm>
            <a:off x="324682" y="2524542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21  22  23  24  25  26  27  28  29  30  31  32  33  34  35  36  37  38  39  40</a:t>
            </a:r>
            <a:endParaRPr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61DD88-3D98-42A3-80D3-4891AA524CBE}"/>
              </a:ext>
            </a:extLst>
          </p:cNvPr>
          <p:cNvSpPr txBox="1"/>
          <p:nvPr/>
        </p:nvSpPr>
        <p:spPr>
          <a:xfrm>
            <a:off x="304805" y="3551586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41  42  43  44  45  46  47  48  49  50  51  52  53  54  55  56  57  58  59  60</a:t>
            </a:r>
            <a:endParaRPr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A04FCE8-B011-4626-AE82-9EFD64DB0717}"/>
              </a:ext>
            </a:extLst>
          </p:cNvPr>
          <p:cNvSpPr txBox="1"/>
          <p:nvPr/>
        </p:nvSpPr>
        <p:spPr>
          <a:xfrm>
            <a:off x="311433" y="4446108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61  62  63  64  65  66  67  68  69  70  71  72  73  74  75  76  77  78  79  80</a:t>
            </a:r>
            <a:endParaRPr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00A590-EE5C-4A27-90AD-90108AD26FBF}"/>
              </a:ext>
            </a:extLst>
          </p:cNvPr>
          <p:cNvSpPr txBox="1"/>
          <p:nvPr/>
        </p:nvSpPr>
        <p:spPr>
          <a:xfrm>
            <a:off x="318061" y="5300873"/>
            <a:ext cx="117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81  82  83  84  85  86  87  88  89  90  91  92  93  94  95  96  97  98  99 100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193E9C-BF5A-4EB7-8C58-B3A8C13B760A}"/>
              </a:ext>
            </a:extLst>
          </p:cNvPr>
          <p:cNvSpPr txBox="1"/>
          <p:nvPr/>
        </p:nvSpPr>
        <p:spPr>
          <a:xfrm>
            <a:off x="267080" y="6120166"/>
            <a:ext cx="12338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缶バッチ制作が完成したら、番号に〇をつけてください。引き渡しが済んだら、番号を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で消し込んでください。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17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Kazuo Hiruma</dc:creator>
  <cp:lastModifiedBy>Kazuo Hiruma</cp:lastModifiedBy>
  <cp:revision>3</cp:revision>
  <dcterms:created xsi:type="dcterms:W3CDTF">2018-09-09T09:40:17Z</dcterms:created>
  <dcterms:modified xsi:type="dcterms:W3CDTF">2018-10-29T12:22:49Z</dcterms:modified>
</cp:coreProperties>
</file>