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76" r:id="rId5"/>
    <p:sldId id="261" r:id="rId6"/>
    <p:sldId id="270" r:id="rId7"/>
    <p:sldId id="256" r:id="rId8"/>
    <p:sldId id="269" r:id="rId9"/>
    <p:sldId id="257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1CB6C-8A4A-4676-912E-50BA323DF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F39E71-D17E-404B-980F-2F337EC40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6FFF9A-D25F-4758-8948-CE5573DF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BDA1C-54CE-4AD7-A534-451A8797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011171-BE60-466F-B9BE-730842F7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07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57779-FC54-4CD3-9C94-98856F01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369626-B467-4190-9489-2CAD9CB8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7BBEFC-9AED-445E-924A-9828E923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D1A4E-5110-431C-910B-BC56F623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EDA204-1D8D-4096-B11E-AB0EC967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8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B0CF344-6AED-49F2-B26A-8456C283D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DFD320-3746-4F3B-8CA5-09939C904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2D08DE-6158-4C10-BD87-829A4C81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B00C2E-C156-4E61-911D-C8F72412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1FD40-D21D-4EEE-9436-1E344731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2DB7D-E677-41E2-B9A6-764E7D6E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5DC00-2D4B-4557-8E25-DD0C62AF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1E4478-2637-4C76-A489-5FC37424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5F4C91-DE6A-4A53-990B-A2D6949F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E46353-A5DF-41DD-9434-27187B03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6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8F28A-ED77-4D0A-AEAC-B3CE85E4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945CDA-BE48-4F05-982D-E19238D45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5F734D-6CD9-4CF6-8A47-057909A2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0DFED7-A35A-4BB1-8FD3-029A1FFB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F3849E-86A4-4467-B418-B89EFA26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4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937AB-2EED-4668-9AB0-CEB32122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E049FA-6377-47FE-A9E3-0F58B9439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F6A599-4C89-45F1-BC8F-34DE1C7E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336795-D712-4514-8633-ED8AA984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5EC1CD-1473-4205-A91C-9F6B967A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9C420D-B61B-449F-B061-957B09CA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9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AF1F5-FA98-45E3-BEDF-10E24397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7E23E8-7387-4912-AC3D-2025E369B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3C9935-FF08-48CB-A7C0-4899B716F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D318C7F-B6E1-4418-90FA-A454A53A4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121DE9-9634-4FFB-B8C6-EF288C1B4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7B11D4-21C8-44F9-9994-D3AE0CB4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0C8CD0-54CF-4EE9-9D75-17332CC2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974999-8ECB-4011-833F-86575E14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1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F0E3E-F4A1-46E0-A04F-89CB9CF1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0F04E-23E4-4B47-802C-CC7C79D0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D1096A-A8FC-4911-9B1E-C68EDC5A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64352D-5DBF-458D-885A-0B213029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1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5C7050-E816-495A-A25F-51443CEF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E9D3D3-CC40-4FAC-A32F-CBAD88C2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8DD106-26E8-49BE-8514-17421B39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38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584B5-0C00-4C26-B3FB-1698B3AD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636E1-7639-43DB-B525-7BDF2AD2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8F26A5-0A0B-482C-AD23-86F01C45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EEB396-8989-469E-A232-0CCE5D28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425E27-156F-4D3B-A8C8-223866DC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871FD-3D57-4566-924C-8B5C552C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45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792C9-D7B5-45C4-BE14-06B499B9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D0D949-EE7D-43E5-B659-E2F6BA663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6FD8E0-7CE8-498A-9998-8BE3BC531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3A8D78-2B17-40BB-80C9-23008FB3B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F8A6C9-0CC6-4240-B57D-E41E1A38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4E71DC-E406-4B2B-B8B6-64590BB0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2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E3A61F1-C33C-4D90-932D-87EC22E0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FCC80C-328D-42D6-9CE2-CC19A70F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CCF3B0-AC73-4A8C-9E89-A80F4B091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6F0C-2609-441D-92F4-39936B6A2AD8}" type="datetimeFigureOut">
              <a:rPr kumimoji="1" lang="ja-JP" altLang="en-US" smtClean="0"/>
              <a:t>2018/10/29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861F79-F133-4820-A8CC-ECBF26554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7450E4-06B9-4169-B316-9F16B16FE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36CB-C9FD-41DC-9C43-912CFCD010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4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2.jpeg"/><Relationship Id="rId10" Type="http://schemas.openxmlformats.org/officeDocument/2006/relationships/image" Target="../media/image21.jpg"/><Relationship Id="rId4" Type="http://schemas.openxmlformats.org/officeDocument/2006/relationships/image" Target="../media/image18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1.jpg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6.jpeg"/><Relationship Id="rId18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6.jpeg"/><Relationship Id="rId2" Type="http://schemas.openxmlformats.org/officeDocument/2006/relationships/image" Target="../media/image9.jpeg"/><Relationship Id="rId16" Type="http://schemas.openxmlformats.org/officeDocument/2006/relationships/image" Target="../media/image25.jpe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20.jpeg"/><Relationship Id="rId5" Type="http://schemas.openxmlformats.org/officeDocument/2006/relationships/image" Target="../media/image18.jpeg"/><Relationship Id="rId15" Type="http://schemas.openxmlformats.org/officeDocument/2006/relationships/image" Target="../media/image24.jpeg"/><Relationship Id="rId10" Type="http://schemas.openxmlformats.org/officeDocument/2006/relationships/image" Target="../media/image14.jpeg"/><Relationship Id="rId19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7F3DA71E-6D86-430F-8B35-A5EF2B81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05" y="2591010"/>
            <a:ext cx="2434141" cy="16045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EEA8C5-D8EC-4098-A258-C79750FC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5036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受　　付</a:t>
            </a:r>
            <a:b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額縁プリクラ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4ACC423-3022-4D5F-AC80-6D494AE05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26" y="2252868"/>
            <a:ext cx="2906443" cy="203451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202538-C5D2-41EA-AF82-2C50C5D96C4A}"/>
              </a:ext>
            </a:extLst>
          </p:cNvPr>
          <p:cNvSpPr txBox="1"/>
          <p:nvPr/>
        </p:nvSpPr>
        <p:spPr>
          <a:xfrm>
            <a:off x="1429068" y="2946957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C261E93-7774-4A4D-A896-992321D3F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72" y="2551257"/>
            <a:ext cx="2411279" cy="160459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74F6B0E-ED2F-40E8-9F6E-1D2F86D16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27" y="5077571"/>
            <a:ext cx="2066590" cy="137522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706D9FF-176A-4B56-B97B-495847548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4" y="2319991"/>
            <a:ext cx="2939027" cy="198569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CC6457B-729A-47A2-9A5E-BF3E5F2CC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85" y="4981720"/>
            <a:ext cx="2216484" cy="135944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EF4CA75-3297-4C49-9AC2-88901372E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60" y="4515438"/>
            <a:ext cx="2930257" cy="1979767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8416044-28E9-4027-A69D-C781ECEB0BBA}"/>
              </a:ext>
            </a:extLst>
          </p:cNvPr>
          <p:cNvSpPr txBox="1"/>
          <p:nvPr/>
        </p:nvSpPr>
        <p:spPr>
          <a:xfrm>
            <a:off x="9947399" y="2946957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5989CA-69D2-45CE-A371-A4BD4505D8AA}"/>
              </a:ext>
            </a:extLst>
          </p:cNvPr>
          <p:cNvSpPr txBox="1"/>
          <p:nvPr/>
        </p:nvSpPr>
        <p:spPr>
          <a:xfrm>
            <a:off x="1400628" y="5117697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6EF352B-D3A4-4184-882C-441233A77A4C}"/>
              </a:ext>
            </a:extLst>
          </p:cNvPr>
          <p:cNvSpPr txBox="1"/>
          <p:nvPr/>
        </p:nvSpPr>
        <p:spPr>
          <a:xfrm>
            <a:off x="9970590" y="5015111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C2282F-187F-422E-937B-048473082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25" y="4534260"/>
            <a:ext cx="2906443" cy="19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7F3DA71E-6D86-430F-8B35-A5EF2B81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4" y="2240718"/>
            <a:ext cx="2641481" cy="17412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EEA8C5-D8EC-4098-A258-C79750FC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284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額縁プリクラ写真　引渡しコーナー</a:t>
            </a:r>
            <a:b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引換券を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提出してね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4ACC423-3022-4D5F-AC80-6D494AE05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7" y="1989809"/>
            <a:ext cx="3154013" cy="220781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261E93-7774-4A4D-A896-992321D3F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27" y="2187710"/>
            <a:ext cx="2616671" cy="17412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74F6B0E-ED2F-40E8-9F6E-1D2F86D16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39" y="4813268"/>
            <a:ext cx="2242621" cy="149236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706D9FF-176A-4B56-B97B-495847548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02" y="2033771"/>
            <a:ext cx="3189371" cy="2154832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CC6457B-729A-47A2-9A5E-BF3E5F2CC9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16" y="4700959"/>
            <a:ext cx="2405283" cy="147524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EF4CA75-3297-4C49-9AC2-88901372E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18" y="4360545"/>
            <a:ext cx="3179855" cy="21484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73363F9-5FFB-41CA-BB34-4FBF41AFBD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6" y="4409488"/>
            <a:ext cx="3154013" cy="21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0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EA8C5-D8EC-4098-A258-C79750FC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798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受　　付</a:t>
            </a:r>
            <a:b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缶バッチ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Picture 27" descr="https://pasotai.sakura.ne.jp/img/enjoy/2017abiban04.jpg">
            <a:extLst>
              <a:ext uri="{FF2B5EF4-FFF2-40B4-BE49-F238E27FC236}">
                <a16:creationId xmlns:a16="http://schemas.microsoft.com/office/drawing/2014/main" id="{08F967CE-F663-4EB2-9E84-CBE36061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75" y="2776052"/>
            <a:ext cx="1784140" cy="16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https://pasotai.sakura.ne.jp/img/enjoy/2017abiban05.jpg">
            <a:extLst>
              <a:ext uri="{FF2B5EF4-FFF2-40B4-BE49-F238E27FC236}">
                <a16:creationId xmlns:a16="http://schemas.microsoft.com/office/drawing/2014/main" id="{1E303535-A46B-4666-BC90-912FBE4C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75" y="4786270"/>
            <a:ext cx="1559862" cy="1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1" descr="https://pasotai.sakura.ne.jp/img/enjoy/2017abiban08.jpg">
            <a:extLst>
              <a:ext uri="{FF2B5EF4-FFF2-40B4-BE49-F238E27FC236}">
                <a16:creationId xmlns:a16="http://schemas.microsoft.com/office/drawing/2014/main" id="{900386A4-B8BC-45D6-8B5D-FF238807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18" y="2776052"/>
            <a:ext cx="1713970" cy="16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https://pasotai.sakura.ne.jp/img/enjoy/2017abiban09.jpg">
            <a:extLst>
              <a:ext uri="{FF2B5EF4-FFF2-40B4-BE49-F238E27FC236}">
                <a16:creationId xmlns:a16="http://schemas.microsoft.com/office/drawing/2014/main" id="{E7EBA68D-7337-4357-BE12-3E9B2A40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18" y="4755869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4" descr="https://pasotai.sakura.ne.jp/img/enjoy/2017abiban11.jpg">
            <a:extLst>
              <a:ext uri="{FF2B5EF4-FFF2-40B4-BE49-F238E27FC236}">
                <a16:creationId xmlns:a16="http://schemas.microsoft.com/office/drawing/2014/main" id="{780A9340-7001-4E1F-954B-2561B612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26" y="4665299"/>
            <a:ext cx="1680833" cy="16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5" descr="https://pasotai.sakura.ne.jp/img/enjoy/2017abiban12.jpg">
            <a:extLst>
              <a:ext uri="{FF2B5EF4-FFF2-40B4-BE49-F238E27FC236}">
                <a16:creationId xmlns:a16="http://schemas.microsoft.com/office/drawing/2014/main" id="{C05C8104-B303-477A-847A-4D3F3AC1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26" y="2773867"/>
            <a:ext cx="1620569" cy="16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7" descr="https://pasotai.sakura.ne.jp/img/enjoy/2017abiban14.jpg">
            <a:extLst>
              <a:ext uri="{FF2B5EF4-FFF2-40B4-BE49-F238E27FC236}">
                <a16:creationId xmlns:a16="http://schemas.microsoft.com/office/drawing/2014/main" id="{8E0C5D3C-C943-426C-9DF2-7950F396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62" y="2734624"/>
            <a:ext cx="1707192" cy="17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8" descr="https://pasotai.sakura.ne.jp/img/enjoy/2017abiban15.jpg">
            <a:extLst>
              <a:ext uri="{FF2B5EF4-FFF2-40B4-BE49-F238E27FC236}">
                <a16:creationId xmlns:a16="http://schemas.microsoft.com/office/drawing/2014/main" id="{26A0A443-A759-46E4-803B-71858747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62" y="4676356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2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8" descr="https://pasotai.sakura.ne.jp/img/enjoy/2017abiban05.jpg">
            <a:extLst>
              <a:ext uri="{FF2B5EF4-FFF2-40B4-BE49-F238E27FC236}">
                <a16:creationId xmlns:a16="http://schemas.microsoft.com/office/drawing/2014/main" id="{BD48EB6A-7660-4BFE-B587-1B1DB273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67" y="2268358"/>
            <a:ext cx="1559862" cy="1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9" descr="https://pasotai.sakura.ne.jp/img/enjoy/2017abiban06.jpg">
            <a:extLst>
              <a:ext uri="{FF2B5EF4-FFF2-40B4-BE49-F238E27FC236}">
                <a16:creationId xmlns:a16="http://schemas.microsoft.com/office/drawing/2014/main" id="{607CEF26-E5C2-4DB8-AD2D-F52365D3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8" y="4050249"/>
            <a:ext cx="1636285" cy="16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0" descr="https://pasotai.sakura.ne.jp/img/enjoy/2017abiban07.jpg">
            <a:extLst>
              <a:ext uri="{FF2B5EF4-FFF2-40B4-BE49-F238E27FC236}">
                <a16:creationId xmlns:a16="http://schemas.microsoft.com/office/drawing/2014/main" id="{F50C7710-4A10-4C78-9424-A17161B6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67" y="4050249"/>
            <a:ext cx="1636285" cy="16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2" descr="https://pasotai.sakura.ne.jp/img/enjoy/2017abiban09.jpg">
            <a:extLst>
              <a:ext uri="{FF2B5EF4-FFF2-40B4-BE49-F238E27FC236}">
                <a16:creationId xmlns:a16="http://schemas.microsoft.com/office/drawing/2014/main" id="{16051A23-F44B-4F93-9C90-4FDF3104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10" y="2237957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3" descr="https://pasotai.sakura.ne.jp/img/enjoy/2017abiban10.jpg">
            <a:extLst>
              <a:ext uri="{FF2B5EF4-FFF2-40B4-BE49-F238E27FC236}">
                <a16:creationId xmlns:a16="http://schemas.microsoft.com/office/drawing/2014/main" id="{ABBDDF54-E7EC-4CA9-B5FF-5ADFDC23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10" y="4096271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4" descr="https://pasotai.sakura.ne.jp/img/enjoy/2017abiban11.jpg">
            <a:extLst>
              <a:ext uri="{FF2B5EF4-FFF2-40B4-BE49-F238E27FC236}">
                <a16:creationId xmlns:a16="http://schemas.microsoft.com/office/drawing/2014/main" id="{326FA298-1DCC-4BA6-B6F0-3A655CB1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18" y="2147387"/>
            <a:ext cx="1680833" cy="16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https://pasotai.sakura.ne.jp/img/enjoy/2017abiban13.jpg">
            <a:extLst>
              <a:ext uri="{FF2B5EF4-FFF2-40B4-BE49-F238E27FC236}">
                <a16:creationId xmlns:a16="http://schemas.microsoft.com/office/drawing/2014/main" id="{F86396B6-AEE7-4EFF-A1C4-C49821AD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54" y="3988693"/>
            <a:ext cx="1725905" cy="16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8" descr="https://pasotai.sakura.ne.jp/img/enjoy/2017abiban15.jpg">
            <a:extLst>
              <a:ext uri="{FF2B5EF4-FFF2-40B4-BE49-F238E27FC236}">
                <a16:creationId xmlns:a16="http://schemas.microsoft.com/office/drawing/2014/main" id="{D77A1469-CC6C-4F24-8452-3F73F7F3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54" y="2158444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47E794-D2AC-462B-9076-A02397540F2F}"/>
              </a:ext>
            </a:extLst>
          </p:cNvPr>
          <p:cNvSpPr txBox="1"/>
          <p:nvPr/>
        </p:nvSpPr>
        <p:spPr>
          <a:xfrm>
            <a:off x="2676939" y="731650"/>
            <a:ext cx="5892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缶バッチぬりえ　コーナー</a:t>
            </a:r>
            <a:endParaRPr kumimoji="1" lang="ja-JP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568921A-D611-482C-B8B4-668F1149F9E6}"/>
              </a:ext>
            </a:extLst>
          </p:cNvPr>
          <p:cNvSpPr txBox="1"/>
          <p:nvPr/>
        </p:nvSpPr>
        <p:spPr>
          <a:xfrm>
            <a:off x="8640496" y="890242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パソコン楽しみ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隊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C7B3633F-E335-48CF-8B1D-152799F8DB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07" y="801548"/>
            <a:ext cx="906957" cy="6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EEA8C5-D8EC-4098-A258-C79750FC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284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缶バッチ</a:t>
            </a:r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　引渡しコーナー</a:t>
            </a:r>
            <a:b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引換券を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提出してね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Picture 27" descr="https://pasotai.sakura.ne.jp/img/enjoy/2017abiban04.jpg">
            <a:extLst>
              <a:ext uri="{FF2B5EF4-FFF2-40B4-BE49-F238E27FC236}">
                <a16:creationId xmlns:a16="http://schemas.microsoft.com/office/drawing/2014/main" id="{6E250322-42D0-4858-8F3B-8BFDE377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75" y="2776052"/>
            <a:ext cx="1784140" cy="16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 descr="https://pasotai.sakura.ne.jp/img/enjoy/2017abiban05.jpg">
            <a:extLst>
              <a:ext uri="{FF2B5EF4-FFF2-40B4-BE49-F238E27FC236}">
                <a16:creationId xmlns:a16="http://schemas.microsoft.com/office/drawing/2014/main" id="{77B1236D-8B67-42A8-A794-D0A169FB8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75" y="4786270"/>
            <a:ext cx="1559862" cy="1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1" descr="https://pasotai.sakura.ne.jp/img/enjoy/2017abiban08.jpg">
            <a:extLst>
              <a:ext uri="{FF2B5EF4-FFF2-40B4-BE49-F238E27FC236}">
                <a16:creationId xmlns:a16="http://schemas.microsoft.com/office/drawing/2014/main" id="{1A565D6E-29F6-419D-AD7E-0CCFB0B6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18" y="2776052"/>
            <a:ext cx="1713970" cy="16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ttps://pasotai.sakura.ne.jp/img/enjoy/2017abiban09.jpg">
            <a:extLst>
              <a:ext uri="{FF2B5EF4-FFF2-40B4-BE49-F238E27FC236}">
                <a16:creationId xmlns:a16="http://schemas.microsoft.com/office/drawing/2014/main" id="{9F08D5B7-16D0-462A-B2CD-E1550BA7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18" y="4755869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https://pasotai.sakura.ne.jp/img/enjoy/2017abiban11.jpg">
            <a:extLst>
              <a:ext uri="{FF2B5EF4-FFF2-40B4-BE49-F238E27FC236}">
                <a16:creationId xmlns:a16="http://schemas.microsoft.com/office/drawing/2014/main" id="{C60D4580-C1FB-4AD9-8F7F-BFA3C1348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26" y="4665299"/>
            <a:ext cx="1680833" cy="16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5" descr="https://pasotai.sakura.ne.jp/img/enjoy/2017abiban12.jpg">
            <a:extLst>
              <a:ext uri="{FF2B5EF4-FFF2-40B4-BE49-F238E27FC236}">
                <a16:creationId xmlns:a16="http://schemas.microsoft.com/office/drawing/2014/main" id="{C5DF559C-2BAA-471F-A35D-2AEB957A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26" y="2773867"/>
            <a:ext cx="1620569" cy="16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7" descr="https://pasotai.sakura.ne.jp/img/enjoy/2017abiban14.jpg">
            <a:extLst>
              <a:ext uri="{FF2B5EF4-FFF2-40B4-BE49-F238E27FC236}">
                <a16:creationId xmlns:a16="http://schemas.microsoft.com/office/drawing/2014/main" id="{330C2883-E954-4198-B2D9-40C2023A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62" y="2734624"/>
            <a:ext cx="1707192" cy="17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https://pasotai.sakura.ne.jp/img/enjoy/2017abiban15.jpg">
            <a:extLst>
              <a:ext uri="{FF2B5EF4-FFF2-40B4-BE49-F238E27FC236}">
                <a16:creationId xmlns:a16="http://schemas.microsoft.com/office/drawing/2014/main" id="{172CCA0B-A4A4-40E3-9E2E-D0CAAE73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62" y="4676356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9B5E202-4E93-4B5F-9592-2A52D6291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8" y="1339134"/>
            <a:ext cx="3380251" cy="236617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B1BC8A-48C9-4E68-92DE-8D61AC5D5625}"/>
              </a:ext>
            </a:extLst>
          </p:cNvPr>
          <p:cNvSpPr txBox="1"/>
          <p:nvPr/>
        </p:nvSpPr>
        <p:spPr>
          <a:xfrm>
            <a:off x="1179443" y="334086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子どもまつりの記念に</a:t>
            </a:r>
            <a:r>
              <a:rPr kumimoji="1"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額縁プリクラ</a:t>
            </a:r>
            <a:r>
              <a:rPr kumimoji="1"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3E2A48-7E76-4F00-9510-95FA3158C7AD}"/>
              </a:ext>
            </a:extLst>
          </p:cNvPr>
          <p:cNvSpPr txBox="1"/>
          <p:nvPr/>
        </p:nvSpPr>
        <p:spPr>
          <a:xfrm>
            <a:off x="8640496" y="426418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パソコン楽しみ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隊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D7CFE0-0605-4365-A1D5-C03C73110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07" y="337724"/>
            <a:ext cx="906957" cy="60463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AB6A8C9-EB27-4A92-B139-3C0B89BFB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96" y="1648730"/>
            <a:ext cx="2700637" cy="17802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BD91022-1C0D-4DCA-8234-09B9D744B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4" y="4365796"/>
            <a:ext cx="2822713" cy="187838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1C8D55F-F93D-4E8A-B7DB-41F17F307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0" y="4112215"/>
            <a:ext cx="3483316" cy="235343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D488A43-CE7E-4E0D-B643-D3A1061ED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1776046"/>
            <a:ext cx="2483948" cy="16529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BEED56E-1C7E-4083-813B-1996AF8EC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0" y="1351878"/>
            <a:ext cx="3483317" cy="235343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7AFF294-E4DD-4134-9FBC-C456630DE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34" y="4471618"/>
            <a:ext cx="2663690" cy="17725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E4EB95A-E7DB-4267-B351-823558923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7" y="4112215"/>
            <a:ext cx="3380251" cy="228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4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7" descr="https://pasotai.sakura.ne.jp/img/enjoy/2017abiban04.jpg">
            <a:extLst>
              <a:ext uri="{FF2B5EF4-FFF2-40B4-BE49-F238E27FC236}">
                <a16:creationId xmlns:a16="http://schemas.microsoft.com/office/drawing/2014/main" id="{5607534C-93B9-4782-872C-2F3183D3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7" y="1291810"/>
            <a:ext cx="1784140" cy="16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pasotai.sakura.ne.jp/img/enjoy/2017abiban05.jpg">
            <a:extLst>
              <a:ext uri="{FF2B5EF4-FFF2-40B4-BE49-F238E27FC236}">
                <a16:creationId xmlns:a16="http://schemas.microsoft.com/office/drawing/2014/main" id="{BD48EB6A-7660-4BFE-B587-1B1DB273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7" y="3302028"/>
            <a:ext cx="1559862" cy="1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9" descr="https://pasotai.sakura.ne.jp/img/enjoy/2017abiban06.jpg">
            <a:extLst>
              <a:ext uri="{FF2B5EF4-FFF2-40B4-BE49-F238E27FC236}">
                <a16:creationId xmlns:a16="http://schemas.microsoft.com/office/drawing/2014/main" id="{607CEF26-E5C2-4DB8-AD2D-F52365D3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8" y="5083919"/>
            <a:ext cx="1636285" cy="16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0" descr="https://pasotai.sakura.ne.jp/img/enjoy/2017abiban07.jpg">
            <a:extLst>
              <a:ext uri="{FF2B5EF4-FFF2-40B4-BE49-F238E27FC236}">
                <a16:creationId xmlns:a16="http://schemas.microsoft.com/office/drawing/2014/main" id="{F50C7710-4A10-4C78-9424-A17161B6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7" y="5083919"/>
            <a:ext cx="1636285" cy="16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1" descr="https://pasotai.sakura.ne.jp/img/enjoy/2017abiban08.jpg">
            <a:extLst>
              <a:ext uri="{FF2B5EF4-FFF2-40B4-BE49-F238E27FC236}">
                <a16:creationId xmlns:a16="http://schemas.microsoft.com/office/drawing/2014/main" id="{D61448AD-8D73-4A11-A436-AC6212B2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0" y="1291810"/>
            <a:ext cx="1713970" cy="16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2" descr="https://pasotai.sakura.ne.jp/img/enjoy/2017abiban09.jpg">
            <a:extLst>
              <a:ext uri="{FF2B5EF4-FFF2-40B4-BE49-F238E27FC236}">
                <a16:creationId xmlns:a16="http://schemas.microsoft.com/office/drawing/2014/main" id="{16051A23-F44B-4F93-9C90-4FDF3104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0" y="3271627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3" descr="https://pasotai.sakura.ne.jp/img/enjoy/2017abiban10.jpg">
            <a:extLst>
              <a:ext uri="{FF2B5EF4-FFF2-40B4-BE49-F238E27FC236}">
                <a16:creationId xmlns:a16="http://schemas.microsoft.com/office/drawing/2014/main" id="{ABBDDF54-E7EC-4CA9-B5FF-5ADFDC236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0" y="5129941"/>
            <a:ext cx="1590263" cy="15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4" descr="https://pasotai.sakura.ne.jp/img/enjoy/2017abiban11.jpg">
            <a:extLst>
              <a:ext uri="{FF2B5EF4-FFF2-40B4-BE49-F238E27FC236}">
                <a16:creationId xmlns:a16="http://schemas.microsoft.com/office/drawing/2014/main" id="{326FA298-1DCC-4BA6-B6F0-3A655CB1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8" y="3181057"/>
            <a:ext cx="1680833" cy="16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5" descr="https://pasotai.sakura.ne.jp/img/enjoy/2017abiban12.jpg">
            <a:extLst>
              <a:ext uri="{FF2B5EF4-FFF2-40B4-BE49-F238E27FC236}">
                <a16:creationId xmlns:a16="http://schemas.microsoft.com/office/drawing/2014/main" id="{1A1D6C11-2F5E-469B-BF6A-A59C8581E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98" y="1289625"/>
            <a:ext cx="1620569" cy="16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https://pasotai.sakura.ne.jp/img/enjoy/2017abiban13.jpg">
            <a:extLst>
              <a:ext uri="{FF2B5EF4-FFF2-40B4-BE49-F238E27FC236}">
                <a16:creationId xmlns:a16="http://schemas.microsoft.com/office/drawing/2014/main" id="{F86396B6-AEE7-4EFF-A1C4-C49821AD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34" y="5022363"/>
            <a:ext cx="1725905" cy="16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7" descr="https://pasotai.sakura.ne.jp/img/enjoy/2017abiban14.jpg">
            <a:extLst>
              <a:ext uri="{FF2B5EF4-FFF2-40B4-BE49-F238E27FC236}">
                <a16:creationId xmlns:a16="http://schemas.microsoft.com/office/drawing/2014/main" id="{36D00C9B-F475-4014-B4CC-710B637E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34" y="1250382"/>
            <a:ext cx="1707192" cy="17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8" descr="https://pasotai.sakura.ne.jp/img/enjoy/2017abiban15.jpg">
            <a:extLst>
              <a:ext uri="{FF2B5EF4-FFF2-40B4-BE49-F238E27FC236}">
                <a16:creationId xmlns:a16="http://schemas.microsoft.com/office/drawing/2014/main" id="{D77A1469-CC6C-4F24-8452-3F73F7F3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34" y="3192114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9" descr="https://pasotai.sakura.ne.jp/img/enjoy/2017abiban16.jpg">
            <a:extLst>
              <a:ext uri="{FF2B5EF4-FFF2-40B4-BE49-F238E27FC236}">
                <a16:creationId xmlns:a16="http://schemas.microsoft.com/office/drawing/2014/main" id="{9824DE29-4B16-41C3-B411-86193C03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61" y="3192115"/>
            <a:ext cx="1669775" cy="16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0" descr="https://pasotai.sakura.ne.jp/img/enjoy/2017abiban17.jpg">
            <a:extLst>
              <a:ext uri="{FF2B5EF4-FFF2-40B4-BE49-F238E27FC236}">
                <a16:creationId xmlns:a16="http://schemas.microsoft.com/office/drawing/2014/main" id="{18067055-1987-4341-ADD1-8783C4AA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61" y="5129940"/>
            <a:ext cx="1669776" cy="15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1" descr="https://pasotai.sakura.ne.jp/img/enjoy/2017abiban18.jpg">
            <a:extLst>
              <a:ext uri="{FF2B5EF4-FFF2-40B4-BE49-F238E27FC236}">
                <a16:creationId xmlns:a16="http://schemas.microsoft.com/office/drawing/2014/main" id="{4E5F5310-86A9-4DA7-BD03-3B757875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24" y="5050428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2" descr="https://pasotai.sakura.ne.jp/img/enjoy/2017abiban19.jpg">
            <a:extLst>
              <a:ext uri="{FF2B5EF4-FFF2-40B4-BE49-F238E27FC236}">
                <a16:creationId xmlns:a16="http://schemas.microsoft.com/office/drawing/2014/main" id="{8CEBCD51-BA22-4EE7-916F-7BDA9AB4F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24" y="1287798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3" descr="https://pasotai.sakura.ne.jp/img/enjoy/2017abiban20.jpg">
            <a:extLst>
              <a:ext uri="{FF2B5EF4-FFF2-40B4-BE49-F238E27FC236}">
                <a16:creationId xmlns:a16="http://schemas.microsoft.com/office/drawing/2014/main" id="{654570C9-EAFC-4A83-AE68-4065822D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61" y="1250381"/>
            <a:ext cx="1667949" cy="17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4" descr="https://pasotai.sakura.ne.jp/img/enjoy/2017abiban21.jpg">
            <a:extLst>
              <a:ext uri="{FF2B5EF4-FFF2-40B4-BE49-F238E27FC236}">
                <a16:creationId xmlns:a16="http://schemas.microsoft.com/office/drawing/2014/main" id="{0873117C-1566-4EF9-90B1-8ADF9483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24" y="3192114"/>
            <a:ext cx="1669776" cy="16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347E794-D2AC-462B-9076-A02397540F2F}"/>
              </a:ext>
            </a:extLst>
          </p:cNvPr>
          <p:cNvSpPr txBox="1"/>
          <p:nvPr/>
        </p:nvSpPr>
        <p:spPr>
          <a:xfrm>
            <a:off x="967411" y="334086"/>
            <a:ext cx="7564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好きな色に塗って</a:t>
            </a:r>
            <a:r>
              <a:rPr kumimoji="1"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名前入りの缶バッチ</a:t>
            </a:r>
            <a:r>
              <a:rPr kumimoji="1"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を作ろう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568921A-D611-482C-B8B4-668F1149F9E6}"/>
              </a:ext>
            </a:extLst>
          </p:cNvPr>
          <p:cNvSpPr txBox="1"/>
          <p:nvPr/>
        </p:nvSpPr>
        <p:spPr>
          <a:xfrm>
            <a:off x="8640496" y="426418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パソコン楽しみ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隊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C7B3633F-E335-48CF-8B1D-152799F8DB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07" y="337724"/>
            <a:ext cx="906957" cy="6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B1BC8A-48C9-4E68-92DE-8D61AC5D5625}"/>
              </a:ext>
            </a:extLst>
          </p:cNvPr>
          <p:cNvSpPr txBox="1"/>
          <p:nvPr/>
        </p:nvSpPr>
        <p:spPr>
          <a:xfrm>
            <a:off x="3670859" y="334086"/>
            <a:ext cx="45031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3200" b="1" dirty="0">
                <a:ln/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プリクラの</a:t>
            </a:r>
            <a:r>
              <a:rPr kumimoji="1" lang="ja-JP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額縁</a:t>
            </a:r>
            <a:r>
              <a:rPr kumimoji="1" lang="ja-JP" altLang="en-US" sz="3200" b="1" dirty="0">
                <a:ln/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を選んでね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3E2A48-7E76-4F00-9510-95FA3158C7AD}"/>
              </a:ext>
            </a:extLst>
          </p:cNvPr>
          <p:cNvSpPr txBox="1"/>
          <p:nvPr/>
        </p:nvSpPr>
        <p:spPr>
          <a:xfrm>
            <a:off x="8640496" y="426418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パソコン楽しみ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隊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CD7CFE0-0605-4365-A1D5-C03C7311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07" y="337724"/>
            <a:ext cx="906957" cy="6046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A1E500-F30C-4470-AD4C-42B92242A7CC}"/>
              </a:ext>
            </a:extLst>
          </p:cNvPr>
          <p:cNvSpPr txBox="1"/>
          <p:nvPr/>
        </p:nvSpPr>
        <p:spPr>
          <a:xfrm>
            <a:off x="2981743" y="2067337"/>
            <a:ext cx="654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kumimoji="1" lang="ja-JP" altLang="en-US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95374BC-94F3-4626-AF33-08F4A4FF4A63}"/>
              </a:ext>
            </a:extLst>
          </p:cNvPr>
          <p:cNvSpPr txBox="1"/>
          <p:nvPr/>
        </p:nvSpPr>
        <p:spPr>
          <a:xfrm>
            <a:off x="2981743" y="4777407"/>
            <a:ext cx="64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387D3F1-EC56-4C18-BBAE-C5391E0120EA}"/>
              </a:ext>
            </a:extLst>
          </p:cNvPr>
          <p:cNvSpPr txBox="1"/>
          <p:nvPr/>
        </p:nvSpPr>
        <p:spPr>
          <a:xfrm>
            <a:off x="8183226" y="2060713"/>
            <a:ext cx="65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kumimoji="1" lang="ja-JP" altLang="en-US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DD4405-376D-4244-BEEB-2318A1A36183}"/>
              </a:ext>
            </a:extLst>
          </p:cNvPr>
          <p:cNvSpPr txBox="1"/>
          <p:nvPr/>
        </p:nvSpPr>
        <p:spPr>
          <a:xfrm>
            <a:off x="8183226" y="4770783"/>
            <a:ext cx="70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endParaRPr kumimoji="1" lang="ja-JP" altLang="en-US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C298E0-AF53-4F84-9FE0-D613CFA1A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4" y="1305957"/>
            <a:ext cx="3573245" cy="25012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47F5629-51BB-4254-B329-E49455DB9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1324532"/>
            <a:ext cx="3565476" cy="24089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2E0F907-7B83-4C1E-8052-F68CB25A9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5" y="4065718"/>
            <a:ext cx="3592617" cy="24272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3F000A-D6EB-4B92-A940-8B258AA88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4" y="4065718"/>
            <a:ext cx="3541097" cy="23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FEF4CA75-3297-4C49-9AC2-88901372E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92" y="3958843"/>
            <a:ext cx="3774414" cy="25501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1EEA8C5-D8EC-4098-A258-C79750FC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子どもまつり　額縁プリクラ枠　見本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202538-C5D2-41EA-AF82-2C50C5D96C4A}"/>
              </a:ext>
            </a:extLst>
          </p:cNvPr>
          <p:cNvSpPr txBox="1"/>
          <p:nvPr/>
        </p:nvSpPr>
        <p:spPr>
          <a:xfrm>
            <a:off x="430546" y="2140600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CC6457B-729A-47A2-9A5E-BF3E5F2CC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16" y="4425125"/>
            <a:ext cx="2855015" cy="1751076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8416044-28E9-4027-A69D-C781ECEB0BBA}"/>
              </a:ext>
            </a:extLst>
          </p:cNvPr>
          <p:cNvSpPr txBox="1"/>
          <p:nvPr/>
        </p:nvSpPr>
        <p:spPr>
          <a:xfrm>
            <a:off x="10565152" y="216710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5989CA-69D2-45CE-A371-A4BD4505D8AA}"/>
              </a:ext>
            </a:extLst>
          </p:cNvPr>
          <p:cNvSpPr txBox="1"/>
          <p:nvPr/>
        </p:nvSpPr>
        <p:spPr>
          <a:xfrm>
            <a:off x="450429" y="478440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6EF352B-D3A4-4184-882C-441233A77A4C}"/>
              </a:ext>
            </a:extLst>
          </p:cNvPr>
          <p:cNvSpPr txBox="1"/>
          <p:nvPr/>
        </p:nvSpPr>
        <p:spPr>
          <a:xfrm>
            <a:off x="10545271" y="4784404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枠</a:t>
            </a:r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F97960A-2AFC-4563-8D6C-C305A25CA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45" y="1763338"/>
            <a:ext cx="2689861" cy="164978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C6FA40B-F779-4BEF-8A3A-4B209E07E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07" y="1857932"/>
            <a:ext cx="2561524" cy="157106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706D9FF-176A-4B56-B97B-495847548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96" y="1167048"/>
            <a:ext cx="3785710" cy="25577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ACC423-3022-4D5F-AC80-6D494AE05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3" y="1113180"/>
            <a:ext cx="3743740" cy="2620619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65823CD-AFCC-4DB5-8FC7-C140F8514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75" y="4405245"/>
            <a:ext cx="2855015" cy="17510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C0723C-390B-4738-8DCC-E7ECCBD72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07" y="3979567"/>
            <a:ext cx="3743740" cy="25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</Words>
  <Application>Microsoft Office PowerPoint</Application>
  <PresentationFormat>ワイド画面</PresentationFormat>
  <Paragraphs>25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Meiryo UI</vt:lpstr>
      <vt:lpstr>游ゴシック</vt:lpstr>
      <vt:lpstr>游ゴシック Light</vt:lpstr>
      <vt:lpstr>Arial</vt:lpstr>
      <vt:lpstr>Office テーマ</vt:lpstr>
      <vt:lpstr>受　　付  額縁プリクラ</vt:lpstr>
      <vt:lpstr>額縁プリクラ写真　引渡しコーナー  引換券を提出してね!</vt:lpstr>
      <vt:lpstr>受　　付  缶バッチ</vt:lpstr>
      <vt:lpstr>PowerPoint プレゼンテーション</vt:lpstr>
      <vt:lpstr>缶バッチ　引渡しコーナー  引換券を提出してね!</vt:lpstr>
      <vt:lpstr>PowerPoint プレゼンテーション</vt:lpstr>
      <vt:lpstr>PowerPoint プレゼンテーション</vt:lpstr>
      <vt:lpstr>PowerPoint プレゼンテーション</vt:lpstr>
      <vt:lpstr>2018子どもまつり　額縁プリクラ枠　見本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Kazuo Hiruma</dc:creator>
  <cp:lastModifiedBy>Kazuo Hiruma</cp:lastModifiedBy>
  <cp:revision>11</cp:revision>
  <dcterms:created xsi:type="dcterms:W3CDTF">2018-10-02T21:32:50Z</dcterms:created>
  <dcterms:modified xsi:type="dcterms:W3CDTF">2018-10-29T11:46:49Z</dcterms:modified>
</cp:coreProperties>
</file>