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9" r:id="rId4"/>
    <p:sldId id="260" r:id="rId5"/>
    <p:sldId id="261" r:id="rId6"/>
    <p:sldId id="264" r:id="rId7"/>
    <p:sldId id="271" r:id="rId8"/>
    <p:sldId id="272" r:id="rId9"/>
    <p:sldId id="273" r:id="rId10"/>
    <p:sldId id="274" r:id="rId11"/>
  </p:sldIdLst>
  <p:sldSz cx="12192000" cy="6858000"/>
  <p:notesSz cx="7105650" cy="102393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23B8C3-2C7D-423D-BC2B-0A9F64CA3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43EFCCD-8720-43FF-ABF3-B47FFD38B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CAB0BA-6710-4F37-AC57-63668AF3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87C-D997-4FC2-912E-06E8865CB986}" type="datetimeFigureOut">
              <a:rPr kumimoji="1" lang="ja-JP" altLang="en-US" smtClean="0"/>
              <a:t>2018/10/8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B71FCE-4C54-47CF-B48B-FB06F017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481E29-C40B-4AC7-8A19-BE0FF1AB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B71-910A-4555-8213-529B2DAD9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78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62EAA1-CCEC-4E03-A84C-A99179795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56A977-1154-42C7-BB51-4525524C8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FC1505-1A38-4E70-A72A-A12435949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87C-D997-4FC2-912E-06E8865CB986}" type="datetimeFigureOut">
              <a:rPr kumimoji="1" lang="ja-JP" altLang="en-US" smtClean="0"/>
              <a:t>2018/10/8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CA7667-0630-4AFE-9DAB-E4AB40D1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A5003B-0BF9-4163-9681-BC972F82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B71-910A-4555-8213-529B2DAD9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18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BD1F65E-312A-4434-BBD0-BB9F25EBF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2FB025-16C5-433E-A797-FF7467622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854A13-FA1F-4DD5-9EE8-42A5EC7B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87C-D997-4FC2-912E-06E8865CB986}" type="datetimeFigureOut">
              <a:rPr kumimoji="1" lang="ja-JP" altLang="en-US" smtClean="0"/>
              <a:t>2018/10/8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19D55B-32AF-4F54-BE3A-70916F38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ECF7CF-2FC6-4A63-87EF-2C1069FB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B71-910A-4555-8213-529B2DAD9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56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F2A6EC-C6A4-405D-86CF-AB33D463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B67242-2348-4BA4-95DD-9D29D1E65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F1FBA2-4762-41D1-8C54-29E5EC21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87C-D997-4FC2-912E-06E8865CB986}" type="datetimeFigureOut">
              <a:rPr kumimoji="1" lang="ja-JP" altLang="en-US" smtClean="0"/>
              <a:t>2018/10/8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413935-12EA-4AA2-A5DE-8FB5F2A2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7CCBDE-EBB8-4C0C-9FA1-AF8F9B86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B71-910A-4555-8213-529B2DAD9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98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C3355B-D2D3-4AE6-B37C-FD3F3F9A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87D7FA-3868-4B3B-A909-5C7F5C0CC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92A714-B363-4A25-A579-DC169E8A4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87C-D997-4FC2-912E-06E8865CB986}" type="datetimeFigureOut">
              <a:rPr kumimoji="1" lang="ja-JP" altLang="en-US" smtClean="0"/>
              <a:t>2018/10/8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394532-C89D-4EF6-AE13-908C3091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BC7996-7E65-4E55-9FB1-2577E9AF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B71-910A-4555-8213-529B2DAD9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1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5FFE2B-5E9D-4B8D-9677-354CE669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C3E4AA-6BDA-4177-AD33-BB8F82FEB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3A62BB2-BCEC-4F57-92C5-E01C1410F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B09DDB-7EA7-4C9B-B9A1-583798B2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87C-D997-4FC2-912E-06E8865CB986}" type="datetimeFigureOut">
              <a:rPr kumimoji="1" lang="ja-JP" altLang="en-US" smtClean="0"/>
              <a:t>2018/10/8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819994-36E2-45FB-A33F-0610F7EE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EFD4CB-7E82-4ACE-B7EB-826915C4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B71-910A-4555-8213-529B2DAD9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78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51F33B-4B0E-42A4-92C2-C532E0F4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5315DD-02D4-4C7C-A3EC-E80FDAE81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C2BFACC-56D7-4076-93D5-A4DAFFDFE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BEDCAFB-530B-487E-A325-A14EE44C7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21ADBF-ED28-49DF-AB70-CAA19E51E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0486CEE-B562-4BFD-9299-FB700AADC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87C-D997-4FC2-912E-06E8865CB986}" type="datetimeFigureOut">
              <a:rPr kumimoji="1" lang="ja-JP" altLang="en-US" smtClean="0"/>
              <a:t>2018/10/8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0EBE037-4382-48EE-87FA-A3A175544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B8C2F71-DF05-4AA7-B9C1-D0F5BD1D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B71-910A-4555-8213-529B2DAD9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90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436899-DBDC-44C0-9FB0-7FA087E0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6737E7A-0CB2-4E2A-BB22-28DFF794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87C-D997-4FC2-912E-06E8865CB986}" type="datetimeFigureOut">
              <a:rPr kumimoji="1" lang="ja-JP" altLang="en-US" smtClean="0"/>
              <a:t>2018/10/8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FC78D40-A430-4C3F-B41B-322BF013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036D17E-056B-49C4-8C28-98692EC45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B71-910A-4555-8213-529B2DAD9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61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709A871-EAF0-4EFF-845E-4A9B9A65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87C-D997-4FC2-912E-06E8865CB986}" type="datetimeFigureOut">
              <a:rPr kumimoji="1" lang="ja-JP" altLang="en-US" smtClean="0"/>
              <a:t>2018/10/8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D650DED-2B47-4D5A-B3B4-1C627E7C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E1E6C1-1043-4749-8834-45DD252F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B71-910A-4555-8213-529B2DAD9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27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8F9500-3B25-4F7F-B589-48D6728D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86FE24-F0CF-4F83-A435-5B5A2E83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C3E3E65-FE87-4882-BC20-0FB0E60BB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F2E686-B41E-44ED-BE3F-5B0400AF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87C-D997-4FC2-912E-06E8865CB986}" type="datetimeFigureOut">
              <a:rPr kumimoji="1" lang="ja-JP" altLang="en-US" smtClean="0"/>
              <a:t>2018/10/8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0B6381-E72D-4935-BCA2-DFFDAA87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27B1F0-6797-483F-ADDC-2C5F3AD6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B71-910A-4555-8213-529B2DAD9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65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BF54F5-21EF-4A72-BF96-2A7C4228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77DC139-01B3-41F3-B526-5CA7F562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C6209D-20B4-4197-A05D-B22C18572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7CC7B5-420E-40F7-9460-9556D8468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87C-D997-4FC2-912E-06E8865CB986}" type="datetimeFigureOut">
              <a:rPr kumimoji="1" lang="ja-JP" altLang="en-US" smtClean="0"/>
              <a:t>2018/10/8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E8F45F-199D-4EEA-8BEC-4C88ED3C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47006A-29A1-4069-A7BC-04FE22D1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B71-910A-4555-8213-529B2DAD9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00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979108F-78BE-4E3F-9C36-B7D0A84F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F13D5C-2B90-4D7C-88A0-5FF24A77F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BF7424-BAEC-44D5-8F96-C9831865A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9687C-D997-4FC2-912E-06E8865CB986}" type="datetimeFigureOut">
              <a:rPr kumimoji="1" lang="ja-JP" altLang="en-US" smtClean="0"/>
              <a:t>2018/10/8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EA4D13-D70F-4B87-BD7B-F56AC6D60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6780D4-B215-4698-B137-F8063E970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A3B71-910A-4555-8213-529B2DAD9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87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12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5.jpeg"/><Relationship Id="rId5" Type="http://schemas.openxmlformats.org/officeDocument/2006/relationships/image" Target="../media/image11.jp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10.jpg"/><Relationship Id="rId9" Type="http://schemas.openxmlformats.org/officeDocument/2006/relationships/image" Target="../media/image13.jp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矢印: 左 9">
            <a:extLst>
              <a:ext uri="{FF2B5EF4-FFF2-40B4-BE49-F238E27FC236}">
                <a16:creationId xmlns:a16="http://schemas.microsoft.com/office/drawing/2014/main" id="{4C029C71-DAB9-4AE1-B115-C18C4ACBCEDC}"/>
              </a:ext>
            </a:extLst>
          </p:cNvPr>
          <p:cNvSpPr/>
          <p:nvPr/>
        </p:nvSpPr>
        <p:spPr>
          <a:xfrm>
            <a:off x="662609" y="291548"/>
            <a:ext cx="10880035" cy="634779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>
                <a:latin typeface="Meiryo UI" panose="020B0604030504040204" pitchFamily="50" charset="-128"/>
                <a:ea typeface="Meiryo UI" panose="020B0604030504040204" pitchFamily="50" charset="-128"/>
              </a:rPr>
              <a:t>額縁プリクラ</a:t>
            </a:r>
          </a:p>
          <a:p>
            <a:pPr algn="ctr"/>
            <a:r>
              <a:rPr lang="ja-JP" altLang="en-US" sz="6000" dirty="0">
                <a:latin typeface="Meiryo UI" panose="020B0604030504040204" pitchFamily="50" charset="-128"/>
                <a:ea typeface="Meiryo UI" panose="020B0604030504040204" pitchFamily="50" charset="-128"/>
              </a:rPr>
              <a:t>缶バッチ</a:t>
            </a:r>
          </a:p>
          <a:p>
            <a:pPr algn="ctr"/>
            <a:r>
              <a:rPr kumimoji="1" lang="ja-JP" altLang="en-US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消しゴムはんこ</a:t>
            </a:r>
          </a:p>
        </p:txBody>
      </p:sp>
    </p:spTree>
    <p:extLst>
      <p:ext uri="{BB962C8B-B14F-4D97-AF65-F5344CB8AC3E}">
        <p14:creationId xmlns:p14="http://schemas.microsoft.com/office/powerpoint/2010/main" val="44312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9C1004-5A98-4351-8148-8BCB38B4BC3B}"/>
              </a:ext>
            </a:extLst>
          </p:cNvPr>
          <p:cNvSpPr txBox="1"/>
          <p:nvPr/>
        </p:nvSpPr>
        <p:spPr>
          <a:xfrm>
            <a:off x="783040" y="609601"/>
            <a:ext cx="1661993" cy="14577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112CFC-6032-4D51-AE1F-984BE66C9D62}"/>
              </a:ext>
            </a:extLst>
          </p:cNvPr>
          <p:cNvSpPr txBox="1"/>
          <p:nvPr/>
        </p:nvSpPr>
        <p:spPr>
          <a:xfrm>
            <a:off x="730027" y="2597426"/>
            <a:ext cx="1661993" cy="12523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868F7B6-4350-4B6D-82AB-784CEB52432B}"/>
              </a:ext>
            </a:extLst>
          </p:cNvPr>
          <p:cNvSpPr txBox="1"/>
          <p:nvPr/>
        </p:nvSpPr>
        <p:spPr>
          <a:xfrm>
            <a:off x="730027" y="4717774"/>
            <a:ext cx="1661993" cy="1298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う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B8F5735-DA4B-4A92-B692-DB5F22A6C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23" y="2225518"/>
            <a:ext cx="5061140" cy="379097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1BBE8B-AD68-4EEE-B389-39985EE78156}"/>
              </a:ext>
            </a:extLst>
          </p:cNvPr>
          <p:cNvSpPr txBox="1"/>
          <p:nvPr/>
        </p:nvSpPr>
        <p:spPr>
          <a:xfrm>
            <a:off x="4266596" y="1198432"/>
            <a:ext cx="5779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消しゴムとナイフではんこをつくる</a:t>
            </a:r>
          </a:p>
        </p:txBody>
      </p:sp>
    </p:spTree>
    <p:extLst>
      <p:ext uri="{BB962C8B-B14F-4D97-AF65-F5344CB8AC3E}">
        <p14:creationId xmlns:p14="http://schemas.microsoft.com/office/powerpoint/2010/main" val="78006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矢印: 右 1">
            <a:extLst>
              <a:ext uri="{FF2B5EF4-FFF2-40B4-BE49-F238E27FC236}">
                <a16:creationId xmlns:a16="http://schemas.microsoft.com/office/drawing/2014/main" id="{9EBF564D-4719-4A81-A139-E3E98A92E347}"/>
              </a:ext>
            </a:extLst>
          </p:cNvPr>
          <p:cNvSpPr/>
          <p:nvPr/>
        </p:nvSpPr>
        <p:spPr>
          <a:xfrm>
            <a:off x="848139" y="225288"/>
            <a:ext cx="10694503" cy="6308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>
                <a:latin typeface="Meiryo UI" panose="020B0604030504040204" pitchFamily="50" charset="-128"/>
                <a:ea typeface="Meiryo UI" panose="020B0604030504040204" pitchFamily="50" charset="-128"/>
              </a:rPr>
              <a:t>額縁プリクラ</a:t>
            </a:r>
          </a:p>
          <a:p>
            <a:pPr algn="ctr"/>
            <a:r>
              <a:rPr lang="ja-JP" altLang="en-US" sz="6000" dirty="0">
                <a:latin typeface="Meiryo UI" panose="020B0604030504040204" pitchFamily="50" charset="-128"/>
                <a:ea typeface="Meiryo UI" panose="020B0604030504040204" pitchFamily="50" charset="-128"/>
              </a:rPr>
              <a:t>缶バッチ</a:t>
            </a:r>
          </a:p>
          <a:p>
            <a:pPr algn="ctr"/>
            <a:r>
              <a:rPr lang="ja-JP" altLang="en-US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消しゴムはんこ</a:t>
            </a:r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360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43355AE-3DB0-4FA9-BFC0-FF7542140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18" y="4922686"/>
            <a:ext cx="1636281" cy="110799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C28BF2-24B6-403D-BED3-A17615E80869}"/>
              </a:ext>
            </a:extLst>
          </p:cNvPr>
          <p:cNvSpPr txBox="1"/>
          <p:nvPr/>
        </p:nvSpPr>
        <p:spPr>
          <a:xfrm>
            <a:off x="763151" y="609601"/>
            <a:ext cx="1661993" cy="1504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C15204-864A-42D4-99DF-B83340ACDC78}"/>
              </a:ext>
            </a:extLst>
          </p:cNvPr>
          <p:cNvSpPr txBox="1"/>
          <p:nvPr/>
        </p:nvSpPr>
        <p:spPr>
          <a:xfrm>
            <a:off x="763151" y="2597426"/>
            <a:ext cx="1661993" cy="13252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パ</a:t>
            </a: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01154D-60AF-43AC-AD39-5E1CEA1A7273}"/>
              </a:ext>
            </a:extLst>
          </p:cNvPr>
          <p:cNvSpPr txBox="1"/>
          <p:nvPr/>
        </p:nvSpPr>
        <p:spPr>
          <a:xfrm>
            <a:off x="763151" y="4717773"/>
            <a:ext cx="1661993" cy="13252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ソ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8261AAA-DCCD-46C7-93D5-C57C55CD73FA}"/>
              </a:ext>
            </a:extLst>
          </p:cNvPr>
          <p:cNvSpPr txBox="1"/>
          <p:nvPr/>
        </p:nvSpPr>
        <p:spPr>
          <a:xfrm>
            <a:off x="3909389" y="1152941"/>
            <a:ext cx="71705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額縁プリクラを撮ろう</a:t>
            </a:r>
            <a:r>
              <a:rPr kumimoji="1" lang="en-US" altLang="ja-JP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!</a:t>
            </a:r>
            <a:endParaRPr kumimoji="1" lang="ja-JP" altLang="en-US" sz="6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8E74EE8-8E65-4E02-A848-3B7F9D741B10}"/>
              </a:ext>
            </a:extLst>
          </p:cNvPr>
          <p:cNvSpPr txBox="1"/>
          <p:nvPr/>
        </p:nvSpPr>
        <p:spPr>
          <a:xfrm>
            <a:off x="3437837" y="2762975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額縁を選び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1665B9C-A44D-4D07-8114-02229BA16778}"/>
              </a:ext>
            </a:extLst>
          </p:cNvPr>
          <p:cNvSpPr txBox="1"/>
          <p:nvPr/>
        </p:nvSpPr>
        <p:spPr>
          <a:xfrm>
            <a:off x="7870691" y="2749620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写真を撮る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DB6A14B-1175-4281-B5A7-2D4DF4D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08" y="3594833"/>
            <a:ext cx="1635098" cy="114456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EA78E86-1AD4-45EC-97AE-B6A18E3D2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56" y="3631406"/>
            <a:ext cx="1639946" cy="110799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D20E7F6-574F-4AAB-8139-B3C91A615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24" y="4948001"/>
            <a:ext cx="1635220" cy="1104802"/>
          </a:xfrm>
          <a:prstGeom prst="rect">
            <a:avLst/>
          </a:prstGeom>
        </p:spPr>
      </p:pic>
      <p:pic>
        <p:nvPicPr>
          <p:cNvPr id="22" name="図 21" descr="MC900355425[1]">
            <a:extLst>
              <a:ext uri="{FF2B5EF4-FFF2-40B4-BE49-F238E27FC236}">
                <a16:creationId xmlns:a16="http://schemas.microsoft.com/office/drawing/2014/main" id="{6808F295-9CEB-4DA9-BBE6-2D2500839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7" t="32137" r="22223" b="17676"/>
          <a:stretch>
            <a:fillRect/>
          </a:stretch>
        </p:blipFill>
        <p:spPr bwMode="auto">
          <a:xfrm>
            <a:off x="9594571" y="4372318"/>
            <a:ext cx="766524" cy="103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hoto">
            <a:extLst>
              <a:ext uri="{FF2B5EF4-FFF2-40B4-BE49-F238E27FC236}">
                <a16:creationId xmlns:a16="http://schemas.microsoft.com/office/drawing/2014/main" id="{213B306D-582E-44D9-BA45-8FB47EDB84B9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19270825">
            <a:off x="7722705" y="4800412"/>
            <a:ext cx="419039" cy="244548"/>
          </a:xfrm>
          <a:custGeom>
            <a:avLst/>
            <a:gdLst>
              <a:gd name="T0" fmla="*/ 0 w 21600"/>
              <a:gd name="T1" fmla="*/ 3085 h 21600"/>
              <a:gd name="T2" fmla="*/ 10800 w 21600"/>
              <a:gd name="T3" fmla="*/ 0 h 21600"/>
              <a:gd name="T4" fmla="*/ 21600 w 21600"/>
              <a:gd name="T5" fmla="*/ 3085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8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0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BFD1D1F-912B-4710-9A86-365C39F41985}"/>
              </a:ext>
            </a:extLst>
          </p:cNvPr>
          <p:cNvCxnSpPr>
            <a:stCxn id="23" idx="2"/>
          </p:cNvCxnSpPr>
          <p:nvPr/>
        </p:nvCxnSpPr>
        <p:spPr>
          <a:xfrm flipV="1">
            <a:off x="8040711" y="4412967"/>
            <a:ext cx="1533988" cy="310323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1BB55EF-1D3E-4F30-A897-921DD534E78F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8172116" y="4886611"/>
            <a:ext cx="1422455" cy="523792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0D2829-9FAA-4F83-AA13-9F415486C0C3}"/>
              </a:ext>
            </a:extLst>
          </p:cNvPr>
          <p:cNvSpPr txBox="1"/>
          <p:nvPr/>
        </p:nvSpPr>
        <p:spPr>
          <a:xfrm>
            <a:off x="5594152" y="3954571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B</a:t>
            </a:r>
            <a:endParaRPr kumimoji="1" lang="ja-JP" altLang="en-US" sz="2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AB01352-10BB-4E78-A4BE-AE746D21118B}"/>
              </a:ext>
            </a:extLst>
          </p:cNvPr>
          <p:cNvSpPr txBox="1"/>
          <p:nvPr/>
        </p:nvSpPr>
        <p:spPr>
          <a:xfrm>
            <a:off x="3623036" y="3954571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A</a:t>
            </a:r>
            <a:endParaRPr kumimoji="1" lang="ja-JP" altLang="en-US" sz="24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B4E4F5-3570-460E-9A7A-116BE57279CA}"/>
              </a:ext>
            </a:extLst>
          </p:cNvPr>
          <p:cNvSpPr txBox="1"/>
          <p:nvPr/>
        </p:nvSpPr>
        <p:spPr>
          <a:xfrm>
            <a:off x="3642916" y="5259908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C</a:t>
            </a:r>
            <a:endParaRPr kumimoji="1" lang="ja-JP" altLang="en-US" sz="24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331DC15-BBCF-4425-B330-840AD8710AC2}"/>
              </a:ext>
            </a:extLst>
          </p:cNvPr>
          <p:cNvSpPr txBox="1"/>
          <p:nvPr/>
        </p:nvSpPr>
        <p:spPr>
          <a:xfrm>
            <a:off x="5597612" y="526653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D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5194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2FED55-BB94-404F-99C6-853E3FDE220A}"/>
              </a:ext>
            </a:extLst>
          </p:cNvPr>
          <p:cNvSpPr txBox="1"/>
          <p:nvPr/>
        </p:nvSpPr>
        <p:spPr>
          <a:xfrm>
            <a:off x="730027" y="609601"/>
            <a:ext cx="1661993" cy="1298714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b="1" dirty="0">
                <a:ln/>
                <a:solidFill>
                  <a:schemeClr val="accent4"/>
                </a:solidFill>
              </a:rPr>
              <a:t>コ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9EE277-5326-41B1-AD33-8B5C5B1C15E5}"/>
              </a:ext>
            </a:extLst>
          </p:cNvPr>
          <p:cNvSpPr txBox="1"/>
          <p:nvPr/>
        </p:nvSpPr>
        <p:spPr>
          <a:xfrm>
            <a:off x="730027" y="2597426"/>
            <a:ext cx="1661993" cy="12523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ン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CCD05B-076C-4F25-91AF-CAB92ACCD6EB}"/>
              </a:ext>
            </a:extLst>
          </p:cNvPr>
          <p:cNvSpPr txBox="1"/>
          <p:nvPr/>
        </p:nvSpPr>
        <p:spPr>
          <a:xfrm>
            <a:off x="730027" y="4717774"/>
            <a:ext cx="1661993" cy="1298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で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5A5601-D098-4A3A-8D20-7B54A38801C9}"/>
              </a:ext>
            </a:extLst>
          </p:cNvPr>
          <p:cNvSpPr txBox="1"/>
          <p:nvPr/>
        </p:nvSpPr>
        <p:spPr>
          <a:xfrm>
            <a:off x="3909389" y="861394"/>
            <a:ext cx="60853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パソコン</a:t>
            </a:r>
            <a:r>
              <a:rPr lang="ja-JP" altLang="en-US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ja-JP" alt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ぬりえ</a:t>
            </a:r>
            <a:r>
              <a:rPr lang="ja-JP" altLang="en-US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endParaRPr kumimoji="1" lang="ja-JP" altLang="en-US" sz="6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1F4E0E-5911-4892-A3E6-9419028B4571}"/>
              </a:ext>
            </a:extLst>
          </p:cNvPr>
          <p:cNvSpPr txBox="1"/>
          <p:nvPr/>
        </p:nvSpPr>
        <p:spPr>
          <a:xfrm>
            <a:off x="3916017" y="2113724"/>
            <a:ext cx="616226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kumimoji="1" lang="ja-JP" altLang="en-US" sz="6600" b="1" dirty="0">
                <a:ln/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缶バッチを作ろう</a:t>
            </a:r>
            <a:r>
              <a:rPr kumimoji="1" lang="en-US" altLang="ja-JP" sz="6600" b="1" dirty="0">
                <a:ln/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</a:t>
            </a:r>
            <a:endParaRPr kumimoji="1" lang="ja-JP" altLang="en-US" sz="6600" b="1" dirty="0">
              <a:ln/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5B3BBE7-458F-4E44-A559-EA716C6B3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13" y="3415128"/>
            <a:ext cx="2851788" cy="285178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8023568-876A-4180-BB86-87864D439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93" y="3361298"/>
            <a:ext cx="2987278" cy="298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3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9C1004-5A98-4351-8148-8BCB38B4BC3B}"/>
              </a:ext>
            </a:extLst>
          </p:cNvPr>
          <p:cNvSpPr txBox="1"/>
          <p:nvPr/>
        </p:nvSpPr>
        <p:spPr>
          <a:xfrm>
            <a:off x="783040" y="609601"/>
            <a:ext cx="1661993" cy="14577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楽</a:t>
            </a: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65B93F-1DD8-46A1-BC85-8D4B2299DE3F}"/>
              </a:ext>
            </a:extLst>
          </p:cNvPr>
          <p:cNvSpPr txBox="1"/>
          <p:nvPr/>
        </p:nvSpPr>
        <p:spPr>
          <a:xfrm>
            <a:off x="783040" y="2597426"/>
            <a:ext cx="1661993" cy="14577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し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368339-545A-4E87-AF80-0404FC9C41F3}"/>
              </a:ext>
            </a:extLst>
          </p:cNvPr>
          <p:cNvSpPr txBox="1"/>
          <p:nvPr/>
        </p:nvSpPr>
        <p:spPr>
          <a:xfrm>
            <a:off x="783040" y="4717774"/>
            <a:ext cx="1661993" cy="1298714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b="1" dirty="0">
                <a:ln/>
                <a:solidFill>
                  <a:schemeClr val="accent4"/>
                </a:solidFill>
              </a:rPr>
              <a:t>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6AF80B-D77D-4727-A53C-E3B89C2D5E6A}"/>
              </a:ext>
            </a:extLst>
          </p:cNvPr>
          <p:cNvSpPr txBox="1"/>
          <p:nvPr/>
        </p:nvSpPr>
        <p:spPr>
          <a:xfrm>
            <a:off x="3021496" y="1342507"/>
            <a:ext cx="8719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パソコン楽しみ</a:t>
            </a:r>
            <a:r>
              <a:rPr kumimoji="1" lang="ja-JP" alt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隊</a:t>
            </a:r>
            <a:endParaRPr kumimoji="1" lang="ja-JP" altLang="en-US" sz="7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4FDE565-9C9C-4A2F-87CD-7A19BBBFC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44" y="3409503"/>
            <a:ext cx="3158985" cy="210599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49835DE-0851-4C52-BDE6-50DACB093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887" y="3409503"/>
            <a:ext cx="3158985" cy="21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9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BA7D70-8B02-4AAD-8B3F-0B67A45E8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09" y="2643104"/>
            <a:ext cx="2682776" cy="181662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9C1004-5A98-4351-8148-8BCB38B4BC3B}"/>
              </a:ext>
            </a:extLst>
          </p:cNvPr>
          <p:cNvSpPr txBox="1"/>
          <p:nvPr/>
        </p:nvSpPr>
        <p:spPr>
          <a:xfrm>
            <a:off x="783040" y="609601"/>
            <a:ext cx="1661993" cy="14577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う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A2ACDB1-C970-4CD6-8D23-EF6DF0CF4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6" y="2651100"/>
            <a:ext cx="2609229" cy="182646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A7176B9-B59C-42DF-90B2-7BF73F323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5" y="2960696"/>
            <a:ext cx="2084632" cy="137419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7651FB0-4686-428D-92FE-BE7AA67E8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795" y="2934560"/>
            <a:ext cx="2178863" cy="144993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F74DFBE-0E49-49C0-9634-200141F81B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501" y="2680979"/>
            <a:ext cx="2688785" cy="181662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A094658-2DAE-4CB2-80CD-F4B66822E8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72" y="3088012"/>
            <a:ext cx="1917369" cy="127592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B7FF103-988B-4685-8ECE-44910D5899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9" y="2663844"/>
            <a:ext cx="2688786" cy="181662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3851835-75E6-4860-88A5-F8C13A3FFB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8" y="2857086"/>
            <a:ext cx="2056113" cy="1368250"/>
          </a:xfrm>
          <a:prstGeom prst="rect">
            <a:avLst/>
          </a:prstGeom>
        </p:spPr>
      </p:pic>
      <p:pic>
        <p:nvPicPr>
          <p:cNvPr id="27" name="Picture 28" descr="https://pasotai.sakura.ne.jp/img/enjoy/2017abiban05.jpg">
            <a:extLst>
              <a:ext uri="{FF2B5EF4-FFF2-40B4-BE49-F238E27FC236}">
                <a16:creationId xmlns:a16="http://schemas.microsoft.com/office/drawing/2014/main" id="{5E3E2552-09C7-4A5C-B515-AEDF51DCF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7" y="5024809"/>
            <a:ext cx="1559862" cy="155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2" descr="https://pasotai.sakura.ne.jp/img/enjoy/2017abiban09.jpg">
            <a:extLst>
              <a:ext uri="{FF2B5EF4-FFF2-40B4-BE49-F238E27FC236}">
                <a16:creationId xmlns:a16="http://schemas.microsoft.com/office/drawing/2014/main" id="{C0C93AD3-8C16-4117-A5A9-867EE8766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90" y="4994408"/>
            <a:ext cx="1590263" cy="159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4" descr="https://pasotai.sakura.ne.jp/img/enjoy/2017abiban11.jpg">
            <a:extLst>
              <a:ext uri="{FF2B5EF4-FFF2-40B4-BE49-F238E27FC236}">
                <a16:creationId xmlns:a16="http://schemas.microsoft.com/office/drawing/2014/main" id="{7DA72518-50EA-45F2-A392-DF4D90A6B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98" y="4903838"/>
            <a:ext cx="1680833" cy="16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8" descr="https://pasotai.sakura.ne.jp/img/enjoy/2017abiban15.jpg">
            <a:extLst>
              <a:ext uri="{FF2B5EF4-FFF2-40B4-BE49-F238E27FC236}">
                <a16:creationId xmlns:a16="http://schemas.microsoft.com/office/drawing/2014/main" id="{EDE5B00E-5EC4-46C2-A631-150F651DD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34" y="4914895"/>
            <a:ext cx="1669776" cy="16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9" descr="https://pasotai.sakura.ne.jp/img/enjoy/2017abiban16.jpg">
            <a:extLst>
              <a:ext uri="{FF2B5EF4-FFF2-40B4-BE49-F238E27FC236}">
                <a16:creationId xmlns:a16="http://schemas.microsoft.com/office/drawing/2014/main" id="{4F0F7A3D-79BD-443B-9A93-B79C3CA09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861" y="4914896"/>
            <a:ext cx="1669775" cy="16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4" descr="https://pasotai.sakura.ne.jp/img/enjoy/2017abiban21.jpg">
            <a:extLst>
              <a:ext uri="{FF2B5EF4-FFF2-40B4-BE49-F238E27FC236}">
                <a16:creationId xmlns:a16="http://schemas.microsoft.com/office/drawing/2014/main" id="{0ADB7B8C-965B-41DA-94CF-17C427F74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824" y="4914895"/>
            <a:ext cx="1669776" cy="16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E1853E0-3288-4B43-8BA9-3AC335C4E098}"/>
              </a:ext>
            </a:extLst>
          </p:cNvPr>
          <p:cNvSpPr txBox="1"/>
          <p:nvPr/>
        </p:nvSpPr>
        <p:spPr>
          <a:xfrm>
            <a:off x="3419058" y="352796"/>
            <a:ext cx="71705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額縁プリクラを撮ろう</a:t>
            </a:r>
            <a:r>
              <a:rPr kumimoji="1" lang="en-US" altLang="ja-JP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!</a:t>
            </a:r>
            <a:endParaRPr kumimoji="1" lang="ja-JP" altLang="en-US" sz="6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9C0E342-1D5A-4199-98C8-23B939DF063F}"/>
              </a:ext>
            </a:extLst>
          </p:cNvPr>
          <p:cNvSpPr txBox="1"/>
          <p:nvPr/>
        </p:nvSpPr>
        <p:spPr>
          <a:xfrm>
            <a:off x="3478696" y="1398108"/>
            <a:ext cx="616226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kumimoji="1" lang="ja-JP" altLang="en-US" sz="6600" b="1" dirty="0">
                <a:ln/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缶バッチを作ろう</a:t>
            </a:r>
            <a:r>
              <a:rPr kumimoji="1" lang="en-US" altLang="ja-JP" sz="6600" b="1" dirty="0">
                <a:ln/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</a:t>
            </a:r>
            <a:endParaRPr kumimoji="1" lang="ja-JP" altLang="en-US" sz="6600" b="1" dirty="0">
              <a:ln/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46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C28BF2-24B6-403D-BED3-A17615E80869}"/>
              </a:ext>
            </a:extLst>
          </p:cNvPr>
          <p:cNvSpPr txBox="1"/>
          <p:nvPr/>
        </p:nvSpPr>
        <p:spPr>
          <a:xfrm>
            <a:off x="763151" y="609601"/>
            <a:ext cx="1661993" cy="1504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⑬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C15204-864A-42D4-99DF-B83340ACDC78}"/>
              </a:ext>
            </a:extLst>
          </p:cNvPr>
          <p:cNvSpPr txBox="1"/>
          <p:nvPr/>
        </p:nvSpPr>
        <p:spPr>
          <a:xfrm>
            <a:off x="763151" y="2597426"/>
            <a:ext cx="1661993" cy="13252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消</a:t>
            </a: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01154D-60AF-43AC-AD39-5E1CEA1A7273}"/>
              </a:ext>
            </a:extLst>
          </p:cNvPr>
          <p:cNvSpPr txBox="1"/>
          <p:nvPr/>
        </p:nvSpPr>
        <p:spPr>
          <a:xfrm>
            <a:off x="763151" y="4717773"/>
            <a:ext cx="1661993" cy="13252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し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8261AAA-DCCD-46C7-93D5-C57C55CD73FA}"/>
              </a:ext>
            </a:extLst>
          </p:cNvPr>
          <p:cNvSpPr txBox="1"/>
          <p:nvPr/>
        </p:nvSpPr>
        <p:spPr>
          <a:xfrm>
            <a:off x="3154016" y="1192697"/>
            <a:ext cx="8640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消しゴムではんこを作ろう</a:t>
            </a:r>
            <a:r>
              <a:rPr kumimoji="1" lang="en-US" altLang="ja-JP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!</a:t>
            </a:r>
            <a:endParaRPr kumimoji="1" lang="ja-JP" altLang="en-US" sz="6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8E74EE8-8E65-4E02-A848-3B7F9D741B10}"/>
              </a:ext>
            </a:extLst>
          </p:cNvPr>
          <p:cNvSpPr txBox="1"/>
          <p:nvPr/>
        </p:nvSpPr>
        <p:spPr>
          <a:xfrm>
            <a:off x="3895535" y="2775441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消しゴム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1665B9C-A44D-4D07-8114-02229BA16778}"/>
              </a:ext>
            </a:extLst>
          </p:cNvPr>
          <p:cNvSpPr txBox="1"/>
          <p:nvPr/>
        </p:nvSpPr>
        <p:spPr>
          <a:xfrm>
            <a:off x="8622745" y="2775230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ナイフ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52D9F09-6DB3-4471-B1BB-F4E6BF685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90" y="3717803"/>
            <a:ext cx="2294218" cy="2294218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00197F8-F43B-450B-9BF4-F2BCDE1B1F75}"/>
              </a:ext>
            </a:extLst>
          </p:cNvPr>
          <p:cNvSpPr txBox="1"/>
          <p:nvPr/>
        </p:nvSpPr>
        <p:spPr>
          <a:xfrm>
            <a:off x="6640494" y="2782669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endParaRPr kumimoji="1" lang="ja-JP" altLang="en-US" sz="3600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8FB8D1C-C523-461F-A400-23BBF1565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2" y="3704155"/>
            <a:ext cx="3035046" cy="22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8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2FED55-BB94-404F-99C6-853E3FDE220A}"/>
              </a:ext>
            </a:extLst>
          </p:cNvPr>
          <p:cNvSpPr txBox="1"/>
          <p:nvPr/>
        </p:nvSpPr>
        <p:spPr>
          <a:xfrm>
            <a:off x="730027" y="609601"/>
            <a:ext cx="1661993" cy="1298714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b="1" dirty="0">
                <a:ln/>
                <a:solidFill>
                  <a:schemeClr val="accent4"/>
                </a:solidFill>
              </a:rPr>
              <a:t>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9EE277-5326-41B1-AD33-8B5C5B1C15E5}"/>
              </a:ext>
            </a:extLst>
          </p:cNvPr>
          <p:cNvSpPr txBox="1"/>
          <p:nvPr/>
        </p:nvSpPr>
        <p:spPr>
          <a:xfrm>
            <a:off x="730027" y="2597426"/>
            <a:ext cx="1661993" cy="12523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CCD05B-076C-4F25-91AF-CAB92ACCD6EB}"/>
              </a:ext>
            </a:extLst>
          </p:cNvPr>
          <p:cNvSpPr txBox="1"/>
          <p:nvPr/>
        </p:nvSpPr>
        <p:spPr>
          <a:xfrm>
            <a:off x="730027" y="4717774"/>
            <a:ext cx="1661993" cy="1298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で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5A5601-D098-4A3A-8D20-7B54A38801C9}"/>
              </a:ext>
            </a:extLst>
          </p:cNvPr>
          <p:cNvSpPr txBox="1"/>
          <p:nvPr/>
        </p:nvSpPr>
        <p:spPr>
          <a:xfrm>
            <a:off x="4402312" y="1038842"/>
            <a:ext cx="50994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消しゴム</a:t>
            </a:r>
            <a:r>
              <a:rPr lang="ja-JP" alt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はんこ</a:t>
            </a:r>
            <a:endParaRPr kumimoji="1" lang="ja-JP" altLang="en-US" sz="6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DE0632E-77E2-400A-B6D1-52FA14E95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899" y="2758458"/>
            <a:ext cx="26543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9C1004-5A98-4351-8148-8BCB38B4BC3B}"/>
              </a:ext>
            </a:extLst>
          </p:cNvPr>
          <p:cNvSpPr txBox="1"/>
          <p:nvPr/>
        </p:nvSpPr>
        <p:spPr>
          <a:xfrm>
            <a:off x="783040" y="609601"/>
            <a:ext cx="1661993" cy="14577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は</a:t>
            </a: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65B93F-1DD8-46A1-BC85-8D4B2299DE3F}"/>
              </a:ext>
            </a:extLst>
          </p:cNvPr>
          <p:cNvSpPr txBox="1"/>
          <p:nvPr/>
        </p:nvSpPr>
        <p:spPr>
          <a:xfrm>
            <a:off x="783040" y="2597426"/>
            <a:ext cx="1661993" cy="14577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368339-545A-4E87-AF80-0404FC9C41F3}"/>
              </a:ext>
            </a:extLst>
          </p:cNvPr>
          <p:cNvSpPr txBox="1"/>
          <p:nvPr/>
        </p:nvSpPr>
        <p:spPr>
          <a:xfrm>
            <a:off x="783040" y="4717774"/>
            <a:ext cx="1661993" cy="1298714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ja-JP"/>
            </a:defPPr>
            <a:lvl1pPr>
              <a:defRPr sz="9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b="1" dirty="0">
                <a:ln/>
                <a:solidFill>
                  <a:schemeClr val="accent4"/>
                </a:solidFill>
              </a:rPr>
              <a:t>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6AF80B-D77D-4727-A53C-E3B89C2D5E6A}"/>
              </a:ext>
            </a:extLst>
          </p:cNvPr>
          <p:cNvSpPr txBox="1"/>
          <p:nvPr/>
        </p:nvSpPr>
        <p:spPr>
          <a:xfrm>
            <a:off x="3021496" y="1342507"/>
            <a:ext cx="8719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消しゴムはんこ</a:t>
            </a:r>
            <a:endParaRPr kumimoji="1" lang="ja-JP" altLang="en-US" sz="7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C5A50A7-CAD8-4BAF-9F0E-9A8A8137E95D}"/>
              </a:ext>
            </a:extLst>
          </p:cNvPr>
          <p:cNvSpPr txBox="1"/>
          <p:nvPr/>
        </p:nvSpPr>
        <p:spPr>
          <a:xfrm>
            <a:off x="4872206" y="4179328"/>
            <a:ext cx="4947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小学校</a:t>
            </a:r>
            <a:r>
              <a:rPr kumimoji="1"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年生以上です</a:t>
            </a:r>
            <a:endParaRPr kumimoji="1"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003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95</Words>
  <Application>Microsoft Office PowerPoint</Application>
  <PresentationFormat>ワイド画面</PresentationFormat>
  <Paragraphs>48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Kazuo Hiruma</dc:creator>
  <cp:lastModifiedBy>Kazuo Hiruma</cp:lastModifiedBy>
  <cp:revision>46</cp:revision>
  <cp:lastPrinted>2018-10-03T09:35:23Z</cp:lastPrinted>
  <dcterms:created xsi:type="dcterms:W3CDTF">2018-08-06T20:35:35Z</dcterms:created>
  <dcterms:modified xsi:type="dcterms:W3CDTF">2018-10-08T08:46:46Z</dcterms:modified>
</cp:coreProperties>
</file>