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681" r:id="rId3"/>
  </p:sldMasterIdLst>
  <p:notesMasterIdLst>
    <p:notesMasterId r:id="rId29"/>
  </p:notesMasterIdLst>
  <p:sldIdLst>
    <p:sldId id="256" r:id="rId4"/>
    <p:sldId id="272" r:id="rId5"/>
    <p:sldId id="304" r:id="rId6"/>
    <p:sldId id="312" r:id="rId7"/>
    <p:sldId id="313" r:id="rId8"/>
    <p:sldId id="330" r:id="rId9"/>
    <p:sldId id="328" r:id="rId10"/>
    <p:sldId id="340" r:id="rId11"/>
    <p:sldId id="314" r:id="rId12"/>
    <p:sldId id="327" r:id="rId13"/>
    <p:sldId id="323" r:id="rId14"/>
    <p:sldId id="324" r:id="rId15"/>
    <p:sldId id="325" r:id="rId16"/>
    <p:sldId id="326" r:id="rId17"/>
    <p:sldId id="332" r:id="rId18"/>
    <p:sldId id="299" r:id="rId19"/>
    <p:sldId id="302" r:id="rId20"/>
    <p:sldId id="294" r:id="rId21"/>
    <p:sldId id="333" r:id="rId22"/>
    <p:sldId id="336" r:id="rId23"/>
    <p:sldId id="335" r:id="rId24"/>
    <p:sldId id="338" r:id="rId25"/>
    <p:sldId id="339" r:id="rId26"/>
    <p:sldId id="337" r:id="rId27"/>
    <p:sldId id="308" r:id="rId2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88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883"/>
          </a:xfrm>
          <a:prstGeom prst="rect">
            <a:avLst/>
          </a:prstGeom>
        </p:spPr>
        <p:txBody>
          <a:bodyPr vert="horz" lIns="91440" tIns="45720" rIns="91440" bIns="45720" rtlCol="0"/>
          <a:lstStyle>
            <a:lvl1pPr algn="r">
              <a:defRPr sz="1200"/>
            </a:lvl1pPr>
          </a:lstStyle>
          <a:p>
            <a:fld id="{E3902801-F70F-4A4F-A387-1029BCE0340B}" type="datetimeFigureOut">
              <a:rPr kumimoji="1" lang="ja-JP" altLang="en-US" smtClean="0"/>
              <a:t>2019/8/6</a:t>
            </a:fld>
            <a:endParaRPr kumimoji="1" lang="ja-JP" altLang="en-US"/>
          </a:p>
        </p:txBody>
      </p:sp>
      <p:sp>
        <p:nvSpPr>
          <p:cNvPr id="4" name="スライド イメージ プレースホルダー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5764"/>
            <a:ext cx="5486400" cy="39175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805"/>
            <a:ext cx="2971800" cy="49888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805"/>
            <a:ext cx="2971800" cy="498883"/>
          </a:xfrm>
          <a:prstGeom prst="rect">
            <a:avLst/>
          </a:prstGeom>
        </p:spPr>
        <p:txBody>
          <a:bodyPr vert="horz" lIns="91440" tIns="45720" rIns="91440" bIns="45720" rtlCol="0" anchor="b"/>
          <a:lstStyle>
            <a:lvl1pPr algn="r">
              <a:defRPr sz="1200"/>
            </a:lvl1pPr>
          </a:lstStyle>
          <a:p>
            <a:fld id="{E05DB74D-6C85-4A63-A4A3-DB3A15F8659E}" type="slidenum">
              <a:rPr kumimoji="1" lang="ja-JP" altLang="en-US" smtClean="0"/>
              <a:t>‹#›</a:t>
            </a:fld>
            <a:endParaRPr kumimoji="1" lang="ja-JP" altLang="en-US"/>
          </a:p>
        </p:txBody>
      </p:sp>
    </p:spTree>
    <p:extLst>
      <p:ext uri="{BB962C8B-B14F-4D97-AF65-F5344CB8AC3E}">
        <p14:creationId xmlns:p14="http://schemas.microsoft.com/office/powerpoint/2010/main" val="35081599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459C53-1B20-4C8F-B70C-1DCE331C40B5}"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7C39EB-686A-435C-9163-3E6FD7B78581}"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76C302-C338-48F9-8BCB-7547E80EDBE2}"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12DF36-53C5-4490-ABBA-05CA12322550}"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9EE0DC-C4F0-481C-A645-7A1EB805422B}"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1FBFD3C-99FA-4F2F-AAC7-B1F1C65B4BFE}"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E99338B-7D5A-4F6D-9931-F70580AEAE7E}"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9D7260-5A24-4469-BF35-EC06ADC9DA70}"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19BBB-E1A3-405B-902D-7798D88E6D0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640627D-E106-4943-AD3C-7BFB2032C4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6206C52-2EF1-4E16-9782-00DF97F8AEA3}"/>
              </a:ext>
            </a:extLst>
          </p:cNvPr>
          <p:cNvSpPr>
            <a:spLocks noGrp="1"/>
          </p:cNvSpPr>
          <p:nvPr>
            <p:ph type="dt" sz="half" idx="10"/>
          </p:nvPr>
        </p:nvSpPr>
        <p:spPr/>
        <p:txBody>
          <a:bodyPr/>
          <a:lstStyle/>
          <a:p>
            <a:fld id="{E0459C53-1B20-4C8F-B70C-1DCE331C40B5}"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A6D16000-C214-4F0E-BB1A-289BDE8D5C8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CBD95BF0-2A9A-4D77-982D-5A40ADA59F4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665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F15653-0DD9-49FD-B24D-4A6F626CE0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2765F7-64D7-4CE6-9550-6D0BD39168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28ABA6-50EB-427C-BA95-83569E68D668}"/>
              </a:ext>
            </a:extLst>
          </p:cNvPr>
          <p:cNvSpPr>
            <a:spLocks noGrp="1"/>
          </p:cNvSpPr>
          <p:nvPr>
            <p:ph type="dt" sz="half" idx="10"/>
          </p:nvPr>
        </p:nvSpPr>
        <p:spPr/>
        <p:txBody>
          <a:bodyPr/>
          <a:lstStyle/>
          <a:p>
            <a:fld id="{625690A2-EF43-42B8-B4EA-DD7B0C5C1285}"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9D8B1A3C-68E9-4480-B983-04F408296E83}"/>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7FF83020-1F49-4C18-B6E6-D3CA021418A2}"/>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16844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1A1428-4CC2-43D7-997E-4D4FC04025C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AA4396-BD3F-4D7B-BCCB-24676219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3EC946-A183-4611-8313-C8E3D1338A66}"/>
              </a:ext>
            </a:extLst>
          </p:cNvPr>
          <p:cNvSpPr>
            <a:spLocks noGrp="1"/>
          </p:cNvSpPr>
          <p:nvPr>
            <p:ph type="dt" sz="half" idx="10"/>
          </p:nvPr>
        </p:nvSpPr>
        <p:spPr/>
        <p:txBody>
          <a:bodyPr/>
          <a:lstStyle/>
          <a:p>
            <a:fld id="{5A0FB371-E1AC-4102-BA36-4C76D8590901}"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1FA66A7D-47FE-4CED-B0BD-662B75DA2B77}"/>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B3CE142D-E2B2-4EAA-AC41-2ED2AAAA8EF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185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5690A2-EF43-42B8-B4EA-DD7B0C5C1285}"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26FFF-6395-4140-B63E-CBD595A79D3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BF0966-D860-42CA-AE0D-7F68BFCC902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61EF179-F25C-48AE-9EAF-25CABDA39B5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87D359-AD9D-442D-9438-F7EB8DDAD636}"/>
              </a:ext>
            </a:extLst>
          </p:cNvPr>
          <p:cNvSpPr>
            <a:spLocks noGrp="1"/>
          </p:cNvSpPr>
          <p:nvPr>
            <p:ph type="dt" sz="half" idx="10"/>
          </p:nvPr>
        </p:nvSpPr>
        <p:spPr/>
        <p:txBody>
          <a:bodyPr/>
          <a:lstStyle/>
          <a:p>
            <a:fld id="{8DA924C0-AC6F-4AB2-AFCE-29BDEC7F659C}" type="datetime1">
              <a:rPr lang="en-US" altLang="ja-JP" smtClean="0"/>
              <a:t>8/6/2019</a:t>
            </a:fld>
            <a:endParaRPr lang="en-US" dirty="0"/>
          </a:p>
        </p:txBody>
      </p:sp>
      <p:sp>
        <p:nvSpPr>
          <p:cNvPr id="6" name="フッター プレースホルダー 5">
            <a:extLst>
              <a:ext uri="{FF2B5EF4-FFF2-40B4-BE49-F238E27FC236}">
                <a16:creationId xmlns:a16="http://schemas.microsoft.com/office/drawing/2014/main" id="{64E923D0-7623-4BDD-95F7-8B1C0CFB53FA}"/>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5258CFFD-6384-4C91-A366-A1320E537068}"/>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70074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AF04B-859B-4325-AD19-012D3C18290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4A698B-9E57-4B0A-B257-B42BBFFEAF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A590F3C-2621-4CE9-AEAB-2B7ECA9BDB9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D0A133-1351-4AEA-9892-B1689A59C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D569BF1-9972-4291-990F-E7B2CC2454C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C404178-FBA2-4911-9172-F93795001CC1}"/>
              </a:ext>
            </a:extLst>
          </p:cNvPr>
          <p:cNvSpPr>
            <a:spLocks noGrp="1"/>
          </p:cNvSpPr>
          <p:nvPr>
            <p:ph type="dt" sz="half" idx="10"/>
          </p:nvPr>
        </p:nvSpPr>
        <p:spPr/>
        <p:txBody>
          <a:bodyPr/>
          <a:lstStyle/>
          <a:p>
            <a:fld id="{7853C5BF-5693-4255-ADE6-C99A1DF4AA2D}" type="datetime1">
              <a:rPr lang="en-US" altLang="ja-JP" smtClean="0"/>
              <a:t>8/6/2019</a:t>
            </a:fld>
            <a:endParaRPr lang="en-US" dirty="0"/>
          </a:p>
        </p:txBody>
      </p:sp>
      <p:sp>
        <p:nvSpPr>
          <p:cNvPr id="8" name="フッター プレースホルダー 7">
            <a:extLst>
              <a:ext uri="{FF2B5EF4-FFF2-40B4-BE49-F238E27FC236}">
                <a16:creationId xmlns:a16="http://schemas.microsoft.com/office/drawing/2014/main" id="{54F932BC-980B-4A90-B083-356BA4D44BF7}"/>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A2755C59-B9C5-4763-8CC5-6221585993D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761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CC082-DF43-48AA-9C41-B05F01A88B9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3C8C31-6E5F-4074-85F1-DBF01E4E4DD0}"/>
              </a:ext>
            </a:extLst>
          </p:cNvPr>
          <p:cNvSpPr>
            <a:spLocks noGrp="1"/>
          </p:cNvSpPr>
          <p:nvPr>
            <p:ph type="dt" sz="half" idx="10"/>
          </p:nvPr>
        </p:nvSpPr>
        <p:spPr/>
        <p:txBody>
          <a:bodyPr/>
          <a:lstStyle/>
          <a:p>
            <a:fld id="{3C35309D-68F6-49C2-B51C-D17C54CAEB65}" type="datetime1">
              <a:rPr lang="en-US" altLang="ja-JP" smtClean="0"/>
              <a:t>8/6/2019</a:t>
            </a:fld>
            <a:endParaRPr lang="en-US" dirty="0"/>
          </a:p>
        </p:txBody>
      </p:sp>
      <p:sp>
        <p:nvSpPr>
          <p:cNvPr id="4" name="フッター プレースホルダー 3">
            <a:extLst>
              <a:ext uri="{FF2B5EF4-FFF2-40B4-BE49-F238E27FC236}">
                <a16:creationId xmlns:a16="http://schemas.microsoft.com/office/drawing/2014/main" id="{80FF70B7-B1C1-4470-A817-2DED575F979A}"/>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D8659BB6-8027-48CC-873C-08E97B9161B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8856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ACA8515-8CAD-49D6-B917-D7B6C2FF7BE0}"/>
              </a:ext>
            </a:extLst>
          </p:cNvPr>
          <p:cNvSpPr>
            <a:spLocks noGrp="1"/>
          </p:cNvSpPr>
          <p:nvPr>
            <p:ph type="dt" sz="half" idx="10"/>
          </p:nvPr>
        </p:nvSpPr>
        <p:spPr/>
        <p:txBody>
          <a:bodyPr/>
          <a:lstStyle/>
          <a:p>
            <a:fld id="{1F08A92E-77C3-4C10-A8A1-7B42D116BE0A}" type="datetime1">
              <a:rPr lang="en-US" altLang="ja-JP" smtClean="0"/>
              <a:t>8/6/2019</a:t>
            </a:fld>
            <a:endParaRPr lang="en-US" dirty="0"/>
          </a:p>
        </p:txBody>
      </p:sp>
      <p:sp>
        <p:nvSpPr>
          <p:cNvPr id="3" name="フッター プレースホルダー 2">
            <a:extLst>
              <a:ext uri="{FF2B5EF4-FFF2-40B4-BE49-F238E27FC236}">
                <a16:creationId xmlns:a16="http://schemas.microsoft.com/office/drawing/2014/main" id="{C990E607-DFA8-4DFD-AB71-CE7465D6DEA9}"/>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F680C27A-AE52-4444-B555-6C88CF2270F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6768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7DF34-15BC-4941-80BC-7B3699F78A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341B7B-6376-40AF-B530-8B3BA708E5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509E449-44BC-47C9-81D5-320C51454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B08ED9-8679-448D-8480-3580F0D37453}"/>
              </a:ext>
            </a:extLst>
          </p:cNvPr>
          <p:cNvSpPr>
            <a:spLocks noGrp="1"/>
          </p:cNvSpPr>
          <p:nvPr>
            <p:ph type="dt" sz="half" idx="10"/>
          </p:nvPr>
        </p:nvSpPr>
        <p:spPr/>
        <p:txBody>
          <a:bodyPr/>
          <a:lstStyle/>
          <a:p>
            <a:fld id="{85C1F8EF-2766-49DA-8F6C-9E2F293D9DD4}" type="datetime1">
              <a:rPr lang="en-US" altLang="ja-JP" smtClean="0"/>
              <a:t>8/6/2019</a:t>
            </a:fld>
            <a:endParaRPr lang="en-US" dirty="0"/>
          </a:p>
        </p:txBody>
      </p:sp>
      <p:sp>
        <p:nvSpPr>
          <p:cNvPr id="6" name="フッター プレースホルダー 5">
            <a:extLst>
              <a:ext uri="{FF2B5EF4-FFF2-40B4-BE49-F238E27FC236}">
                <a16:creationId xmlns:a16="http://schemas.microsoft.com/office/drawing/2014/main" id="{7D74B640-407C-4EEF-BA97-9B908F21094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1C42E3E9-CEDA-43C2-A111-B8E554ECE3CC}"/>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49878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5D2FF6-7CAC-4B69-BF27-408DF86597D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DC14C9-6916-4F2F-AE5D-99A6B744D1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08B6F44-AD9E-4D97-9E7B-5850418CD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72E302D-391C-4C39-B558-66A5B258F548}"/>
              </a:ext>
            </a:extLst>
          </p:cNvPr>
          <p:cNvSpPr>
            <a:spLocks noGrp="1"/>
          </p:cNvSpPr>
          <p:nvPr>
            <p:ph type="dt" sz="half" idx="10"/>
          </p:nvPr>
        </p:nvSpPr>
        <p:spPr/>
        <p:txBody>
          <a:bodyPr/>
          <a:lstStyle/>
          <a:p>
            <a:fld id="{D8F0DFC6-5854-4C6A-A4BD-5EA66262F8D3}" type="datetime1">
              <a:rPr lang="en-US" altLang="ja-JP" smtClean="0"/>
              <a:t>8/6/2019</a:t>
            </a:fld>
            <a:endParaRPr lang="en-US" dirty="0"/>
          </a:p>
        </p:txBody>
      </p:sp>
      <p:sp>
        <p:nvSpPr>
          <p:cNvPr id="6" name="フッター プレースホルダー 5">
            <a:extLst>
              <a:ext uri="{FF2B5EF4-FFF2-40B4-BE49-F238E27FC236}">
                <a16:creationId xmlns:a16="http://schemas.microsoft.com/office/drawing/2014/main" id="{ED45A8ED-CC08-4225-AED7-723FCA3CB319}"/>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876275B9-32DA-4361-B7DF-6A22DF0EA9C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1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874EC-321C-4353-A180-89A7B51E38E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4C6FE9-4677-4AA2-919B-9FB2711BCF7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F70C01-A469-43FA-8E5D-96889A8205BA}"/>
              </a:ext>
            </a:extLst>
          </p:cNvPr>
          <p:cNvSpPr>
            <a:spLocks noGrp="1"/>
          </p:cNvSpPr>
          <p:nvPr>
            <p:ph type="dt" sz="half" idx="10"/>
          </p:nvPr>
        </p:nvSpPr>
        <p:spPr/>
        <p:txBody>
          <a:bodyPr/>
          <a:lstStyle/>
          <a:p>
            <a:fld id="{EE99338B-7D5A-4F6D-9931-F70580AEAE7E}"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9A971D6C-4733-4CBE-B934-1ED297B65B24}"/>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C86ACB4E-4660-41F7-B641-227B0153F68C}"/>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866556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52E31D-E0C0-4699-B564-47F96B63513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11434F-89CE-42A4-81AD-35FC146469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B606D9C-BB41-4F9C-B54F-0C5561BA3ACE}"/>
              </a:ext>
            </a:extLst>
          </p:cNvPr>
          <p:cNvSpPr>
            <a:spLocks noGrp="1"/>
          </p:cNvSpPr>
          <p:nvPr>
            <p:ph type="dt" sz="half" idx="10"/>
          </p:nvPr>
        </p:nvSpPr>
        <p:spPr/>
        <p:txBody>
          <a:bodyPr/>
          <a:lstStyle/>
          <a:p>
            <a:fld id="{FB9D7260-5A24-4469-BF35-EC06ADC9DA70}"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2BB9777F-4BC3-45CF-AA24-418F8C5BB0D2}"/>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268BFF90-919E-4710-A2DE-02DB46FB697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005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3D7EA-27B4-4AA9-95F1-FCAEED940B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E4ED0BD-072B-4801-B015-82D9EBC3C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C697FCD-BD00-472B-A695-D25098C05D9F}"/>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04897F99-83B0-4AF4-ABFA-F974309FBB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AACCCF-35C4-4532-A45D-B01FD22ABE84}"/>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28726681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6A661-7F70-444D-9858-1CE23C7820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E7CEF1-7DA8-4F6A-8AB8-27426B686C7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BE1A07-941B-4BAE-8583-BC3808DB4357}"/>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72E1FA83-D37A-448F-B49A-07664163D1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8BAA7C-C7D5-4A52-AD08-24C10B5A9891}"/>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388788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0FB371-E1AC-4102-BA36-4C76D8590901}" type="datetime1">
              <a:rPr lang="en-US" altLang="ja-JP"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FD0BA-CF5A-49D1-A5A3-137E957BB5B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328A50-CB5B-47A4-9207-0AFCB12B7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0BC451B-A39E-4997-8CC6-72CF0DFCAA57}"/>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36DC826B-E8E6-414E-9FD5-89F5944C9B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90470E-F9A7-43C1-85F1-A4215FC052F0}"/>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3705096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CDC672-364A-4B4F-81CB-5B80DA61BFD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6CF288-23EA-4298-87E0-D1BBD63C177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2EC161-FB7F-41CC-B0DE-91A33DB758F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AED64D8-C9E1-4146-B375-756FC4DAB858}"/>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50CE3BF4-D3AE-4DCE-844C-67DAD4EBC5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1EAEEC-1B74-49C6-A286-3A7E2A54A2C4}"/>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21359273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DEC6B6-789C-45AC-A410-2B6D7F4A00E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0C5185-19E2-4B7A-A8C1-5429BE3F60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50773A0-B573-45C1-B2F0-6824A6611AD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260F99-B574-4F9A-B16D-2DC9E1B0DA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7C1E87-0A32-4798-A90B-A26CDA66087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FEAB4DF-ABF0-42D8-B4E8-CEE6D5884884}"/>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8" name="フッター プレースホルダー 7">
            <a:extLst>
              <a:ext uri="{FF2B5EF4-FFF2-40B4-BE49-F238E27FC236}">
                <a16:creationId xmlns:a16="http://schemas.microsoft.com/office/drawing/2014/main" id="{1F0FCC8F-3F41-4ECB-B9F3-EE9D8223C60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0BB27AF-DB0E-45CD-9113-C911E867D19B}"/>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15217417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C56FC-D5E8-4697-AD90-123AC84A1F3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DEFCCCC-1755-4737-A3E5-116B691E6EA0}"/>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4" name="フッター プレースホルダー 3">
            <a:extLst>
              <a:ext uri="{FF2B5EF4-FFF2-40B4-BE49-F238E27FC236}">
                <a16:creationId xmlns:a16="http://schemas.microsoft.com/office/drawing/2014/main" id="{DC7A457F-44DB-40A0-B2A8-3F2875C3932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64CE7F6-9E5F-4592-8C7F-D5DCAF469188}"/>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1041531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FD2FE7-844B-4BA2-9FD4-F89BF145FF59}"/>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3" name="フッター プレースホルダー 2">
            <a:extLst>
              <a:ext uri="{FF2B5EF4-FFF2-40B4-BE49-F238E27FC236}">
                <a16:creationId xmlns:a16="http://schemas.microsoft.com/office/drawing/2014/main" id="{AD0BCB77-1325-4CA5-8175-CF832B65465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3C048B5-D16D-4C7A-906D-2EA7E82DF4D4}"/>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33330655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6AB0D-2DB5-4ADC-B874-68B894F20B7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3F65C6-FCAB-4F21-8AB9-AC910684A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2B9F90A-9BB0-4D97-83E0-DBB84829C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E348348-7276-46F5-B82B-AAAD11DE2BA8}"/>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D96510F5-DE59-4860-8DF2-F800594EFA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908D52-AAE2-476C-B581-7FF7D5754F2E}"/>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34083870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6C428-2A5C-4828-B4BA-59FC6ADE55A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0E47974-5A4E-42B7-916A-627CA48DC0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E68CAD2-FB2E-4950-9D42-E0405C35F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D9BAD-1EC5-46BF-9F65-9C126210FBD6}"/>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F2D648EF-ADC1-4F2B-B380-47A62189A79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2E1C8D-C332-46EC-A2EC-C1190690C938}"/>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22143162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BD697-DFD1-40ED-90CB-86F366CFD4A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2B6BA2-0D1D-4534-92C2-44038DC5446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4C2FBD-7AEE-404A-B392-A194E7BE2DB3}"/>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74CFFE4C-B484-4366-899E-A146F26E48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93F735-D9E8-41E3-9ECE-E398B7972539}"/>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22048346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90596EE-BDDB-4765-A9E8-F20300CBF10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D946A8-E044-4902-89EB-AC97E025D23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AEF421-4FFB-4560-8558-219612E7DE37}"/>
              </a:ext>
            </a:extLst>
          </p:cNvPr>
          <p:cNvSpPr>
            <a:spLocks noGrp="1"/>
          </p:cNvSpPr>
          <p:nvPr>
            <p:ph type="dt" sz="half" idx="10"/>
          </p:nvPr>
        </p:nvSpPr>
        <p:spPr/>
        <p:txBody>
          <a:body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A518484A-8FBB-4AB0-BAC5-8DD74DBF40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031066-C052-4986-BB67-932BA9F8FBF0}"/>
              </a:ext>
            </a:extLst>
          </p:cNvPr>
          <p:cNvSpPr>
            <a:spLocks noGrp="1"/>
          </p:cNvSpPr>
          <p:nvPr>
            <p:ph type="sldNum" sz="quarter" idx="12"/>
          </p:nvPr>
        </p:nvSpPr>
        <p:spPr/>
        <p:txBody>
          <a:body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321667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A924C0-AC6F-4AB2-AFCE-29BDEC7F659C}" type="datetime1">
              <a:rPr lang="en-US" altLang="ja-JP"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53C5BF-5693-4255-ADE6-C99A1DF4AA2D}" type="datetime1">
              <a:rPr lang="en-US" altLang="ja-JP" smtClean="0"/>
              <a:t>8/6/2019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35309D-68F6-49C2-B51C-D17C54CAEB65}" type="datetime1">
              <a:rPr lang="en-US" altLang="ja-JP" smtClean="0"/>
              <a:t>8/6/2019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8A92E-77C3-4C10-A8A1-7B42D116BE0A}" type="datetime1">
              <a:rPr lang="en-US" altLang="ja-JP" smtClean="0"/>
              <a:t>8/6/2019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C1F8EF-2766-49DA-8F6C-9E2F293D9DD4}" type="datetime1">
              <a:rPr lang="en-US" altLang="ja-JP"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D8F0DFC6-5854-4C6A-A4BD-5EA66262F8D3}" type="datetime1">
              <a:rPr lang="en-US" altLang="ja-JP" smtClean="0"/>
              <a:t>8/6/2019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2D0105-3DB3-407A-A95D-E4670421B14F}" type="datetime1">
              <a:rPr lang="en-US" altLang="ja-JP" smtClean="0"/>
              <a:t>8/6/2019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805DE52-0384-4BC1-8E47-A966281450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F54FA-878A-40B6-87E2-F06BC53A9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501A7F-CFBD-438D-8CA7-AF07D33192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D0105-3DB3-407A-A95D-E4670421B14F}" type="datetime1">
              <a:rPr lang="en-US" altLang="ja-JP" smtClean="0"/>
              <a:t>8/6/2019</a:t>
            </a:fld>
            <a:endParaRPr lang="en-US" dirty="0"/>
          </a:p>
        </p:txBody>
      </p:sp>
      <p:sp>
        <p:nvSpPr>
          <p:cNvPr id="5" name="フッター プレースホルダー 4">
            <a:extLst>
              <a:ext uri="{FF2B5EF4-FFF2-40B4-BE49-F238E27FC236}">
                <a16:creationId xmlns:a16="http://schemas.microsoft.com/office/drawing/2014/main" id="{D6D21AF9-ED9A-48CB-B374-B4C67E694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88A29174-1D05-46ED-B5D4-827A63C897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08454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90C6C7D-1783-4BE3-8732-4EB12F2FF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9A56D9-5A8A-4ECC-AC2D-6B127FFC8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F42FBA-6E3A-4952-91C2-80D61BAF3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C792A-63BC-4ABA-A56B-A6DF909F2126}"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57909126-F7B6-42CF-BCC4-769BCB07B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82E83F8-0F97-4F1C-970E-10A468F1E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B2279-172B-4729-9DFE-954013CA136B}" type="slidenum">
              <a:rPr kumimoji="1" lang="ja-JP" altLang="en-US" smtClean="0"/>
              <a:t>‹#›</a:t>
            </a:fld>
            <a:endParaRPr kumimoji="1" lang="ja-JP" altLang="en-US"/>
          </a:p>
        </p:txBody>
      </p:sp>
    </p:spTree>
    <p:extLst>
      <p:ext uri="{BB962C8B-B14F-4D97-AF65-F5344CB8AC3E}">
        <p14:creationId xmlns:p14="http://schemas.microsoft.com/office/powerpoint/2010/main" val="124570461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E5A9D7-3694-4FBF-9FFE-CF98E76FAC26}"/>
              </a:ext>
            </a:extLst>
          </p:cNvPr>
          <p:cNvSpPr>
            <a:spLocks noGrp="1"/>
          </p:cNvSpPr>
          <p:nvPr>
            <p:ph type="ctrTitle"/>
          </p:nvPr>
        </p:nvSpPr>
        <p:spPr>
          <a:xfrm>
            <a:off x="410816" y="1815547"/>
            <a:ext cx="9488557" cy="2517914"/>
          </a:xfrm>
        </p:spPr>
        <p:txBody>
          <a:bodyPr/>
          <a:lstStyle/>
          <a:p>
            <a:pPr algn="ctr"/>
            <a:r>
              <a:rPr lang="ja-JP" altLang="en-US" sz="3600" dirty="0"/>
              <a:t>子どもまつり推進委員会 第２回</a:t>
            </a:r>
            <a:br>
              <a:rPr lang="ja-JP" altLang="en-US" sz="3600" dirty="0"/>
            </a:br>
            <a:br>
              <a:rPr lang="ja-JP" altLang="en-US" sz="3600" dirty="0"/>
            </a:br>
            <a:r>
              <a:rPr lang="ja-JP" altLang="en-US" sz="2800" dirty="0"/>
              <a:t>子どもまつりとパソコン楽しみ隊</a:t>
            </a:r>
            <a:endParaRPr kumimoji="1" lang="ja-JP" altLang="en-US" sz="2800" dirty="0"/>
          </a:p>
        </p:txBody>
      </p:sp>
      <p:sp>
        <p:nvSpPr>
          <p:cNvPr id="3" name="字幕 2">
            <a:extLst>
              <a:ext uri="{FF2B5EF4-FFF2-40B4-BE49-F238E27FC236}">
                <a16:creationId xmlns:a16="http://schemas.microsoft.com/office/drawing/2014/main" id="{00C2B0B2-35FE-4BBD-A643-42F545F7A4A0}"/>
              </a:ext>
            </a:extLst>
          </p:cNvPr>
          <p:cNvSpPr>
            <a:spLocks noGrp="1"/>
          </p:cNvSpPr>
          <p:nvPr>
            <p:ph type="subTitle" idx="1"/>
          </p:nvPr>
        </p:nvSpPr>
        <p:spPr>
          <a:xfrm>
            <a:off x="410816" y="4938728"/>
            <a:ext cx="9488557" cy="1096899"/>
          </a:xfrm>
        </p:spPr>
        <p:txBody>
          <a:bodyPr>
            <a:normAutofit/>
          </a:bodyPr>
          <a:lstStyle/>
          <a:p>
            <a:pPr algn="ctr"/>
            <a:endParaRPr lang="ja-JP" altLang="en-US" dirty="0"/>
          </a:p>
          <a:p>
            <a:pPr algn="ctr"/>
            <a:r>
              <a:rPr kumimoji="1" lang="en-US" altLang="ja-JP" dirty="0"/>
              <a:t>2019</a:t>
            </a:r>
            <a:r>
              <a:rPr kumimoji="1" lang="ja-JP" altLang="en-US" dirty="0"/>
              <a:t>年</a:t>
            </a:r>
            <a:r>
              <a:rPr kumimoji="1" lang="en-US" altLang="ja-JP" dirty="0"/>
              <a:t>8</a:t>
            </a:r>
            <a:r>
              <a:rPr kumimoji="1" lang="ja-JP" altLang="en-US" dirty="0"/>
              <a:t>月</a:t>
            </a:r>
            <a:r>
              <a:rPr kumimoji="1" lang="en-US" altLang="ja-JP" dirty="0"/>
              <a:t>5</a:t>
            </a:r>
            <a:r>
              <a:rPr kumimoji="1" lang="ja-JP" altLang="en-US" dirty="0"/>
              <a:t>日　 比留間</a:t>
            </a:r>
          </a:p>
        </p:txBody>
      </p:sp>
    </p:spTree>
    <p:extLst>
      <p:ext uri="{BB962C8B-B14F-4D97-AF65-F5344CB8AC3E}">
        <p14:creationId xmlns:p14="http://schemas.microsoft.com/office/powerpoint/2010/main" val="361203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4. </a:t>
            </a:r>
            <a:r>
              <a:rPr lang="ja-JP" altLang="en-US" dirty="0"/>
              <a:t>グループの役割</a:t>
            </a:r>
            <a:endParaRPr kumimoji="1" lang="ja-JP" altLang="en-US" dirty="0"/>
          </a:p>
        </p:txBody>
      </p:sp>
      <p:sp>
        <p:nvSpPr>
          <p:cNvPr id="3" name="コンテンツ プレースホルダー 2">
            <a:extLst>
              <a:ext uri="{FF2B5EF4-FFF2-40B4-BE49-F238E27FC236}">
                <a16:creationId xmlns:a16="http://schemas.microsoft.com/office/drawing/2014/main" id="{44C49664-7998-4F52-9FAA-BF913F3A7B41}"/>
              </a:ext>
            </a:extLst>
          </p:cNvPr>
          <p:cNvSpPr>
            <a:spLocks noGrp="1"/>
          </p:cNvSpPr>
          <p:nvPr>
            <p:ph idx="1"/>
          </p:nvPr>
        </p:nvSpPr>
        <p:spPr>
          <a:xfrm>
            <a:off x="677334" y="1166191"/>
            <a:ext cx="8596668" cy="5446644"/>
          </a:xfrm>
        </p:spPr>
        <p:txBody>
          <a:bodyPr>
            <a:normAutofit/>
          </a:bodyPr>
          <a:lstStyle/>
          <a:p>
            <a:r>
              <a:rPr kumimoji="1" lang="ja-JP" altLang="en-US" dirty="0"/>
              <a:t>誘導受付Ｇ</a:t>
            </a:r>
          </a:p>
          <a:p>
            <a:pPr lvl="1"/>
            <a:r>
              <a:rPr lang="ja-JP" altLang="en-US" dirty="0"/>
              <a:t>受付票の準備・管理表の準備・ポスターの準備</a:t>
            </a:r>
          </a:p>
          <a:p>
            <a:pPr lvl="1"/>
            <a:r>
              <a:rPr lang="ja-JP" altLang="en-US" dirty="0"/>
              <a:t>消耗品の調達・昼食の調達・会計</a:t>
            </a:r>
            <a:endParaRPr lang="en-US" altLang="ja-JP" dirty="0"/>
          </a:p>
          <a:p>
            <a:pPr lvl="1"/>
            <a:r>
              <a:rPr lang="ja-JP" altLang="en-US" dirty="0"/>
              <a:t>実施要領と準備要領の作成・誘導と受付の手順の確認</a:t>
            </a:r>
            <a:endParaRPr kumimoji="1" lang="ja-JP" altLang="en-US" dirty="0"/>
          </a:p>
          <a:p>
            <a:r>
              <a:rPr kumimoji="1" lang="ja-JP" altLang="en-US" dirty="0"/>
              <a:t>額縁プリクラ</a:t>
            </a:r>
            <a:r>
              <a:rPr lang="ja-JP" altLang="en-US" dirty="0"/>
              <a:t>Ｇ</a:t>
            </a:r>
          </a:p>
          <a:p>
            <a:pPr lvl="1"/>
            <a:r>
              <a:rPr kumimoji="1" lang="ja-JP" altLang="en-US" dirty="0"/>
              <a:t>要員調達・事前研修・額縁の公募と決定・備品</a:t>
            </a:r>
            <a:r>
              <a:rPr lang="ja-JP" altLang="en-US" dirty="0"/>
              <a:t>調達・消耗品調達</a:t>
            </a:r>
            <a:endParaRPr kumimoji="1" lang="ja-JP" altLang="en-US" dirty="0"/>
          </a:p>
          <a:p>
            <a:pPr lvl="1"/>
            <a:r>
              <a:rPr kumimoji="1" lang="ja-JP" altLang="en-US" dirty="0"/>
              <a:t>額縁プリクラ印刷マクロの調整・額縁プリクの手順の確認</a:t>
            </a:r>
          </a:p>
          <a:p>
            <a:r>
              <a:rPr lang="ja-JP" altLang="en-US" dirty="0"/>
              <a:t>缶バッチＧ</a:t>
            </a:r>
          </a:p>
          <a:p>
            <a:pPr lvl="1"/>
            <a:r>
              <a:rPr kumimoji="1" lang="ja-JP" altLang="en-US" dirty="0"/>
              <a:t>要員調達・事前研修・塗り絵画像の公募と決定・備品調達</a:t>
            </a:r>
            <a:r>
              <a:rPr lang="ja-JP" altLang="en-US" dirty="0"/>
              <a:t>・消耗品調達</a:t>
            </a:r>
            <a:endParaRPr kumimoji="1" lang="ja-JP" altLang="en-US" dirty="0"/>
          </a:p>
          <a:p>
            <a:pPr lvl="1"/>
            <a:r>
              <a:rPr kumimoji="1" lang="ja-JP" altLang="en-US" dirty="0"/>
              <a:t>缶バッチの手順の確認・缶バッチ印刷用紙の</a:t>
            </a:r>
            <a:r>
              <a:rPr lang="ja-JP" altLang="en-US" dirty="0"/>
              <a:t>確認</a:t>
            </a:r>
            <a:endParaRPr kumimoji="1" lang="ja-JP" altLang="en-US" dirty="0"/>
          </a:p>
          <a:p>
            <a:pPr lvl="1"/>
            <a:r>
              <a:rPr kumimoji="1" lang="ja-JP" altLang="en-US" dirty="0"/>
              <a:t>ペイントの技術力向上の推進・</a:t>
            </a:r>
            <a:r>
              <a:rPr lang="ja-JP" altLang="en-US" dirty="0"/>
              <a:t>缶バッチ制作技術の向上の推進</a:t>
            </a:r>
            <a:endParaRPr lang="en-US" altLang="ja-JP" dirty="0"/>
          </a:p>
          <a:p>
            <a:r>
              <a:rPr lang="ja-JP" altLang="en-US" dirty="0"/>
              <a:t>事務局</a:t>
            </a:r>
          </a:p>
          <a:p>
            <a:pPr lvl="1"/>
            <a:r>
              <a:rPr lang="ja-JP" altLang="en-US" dirty="0"/>
              <a:t>全体の進捗の支援と点検</a:t>
            </a:r>
          </a:p>
          <a:p>
            <a:pPr lvl="1"/>
            <a:endParaRPr kumimoji="1" lang="ja-JP" altLang="en-US" dirty="0"/>
          </a:p>
        </p:txBody>
      </p:sp>
    </p:spTree>
    <p:extLst>
      <p:ext uri="{BB962C8B-B14F-4D97-AF65-F5344CB8AC3E}">
        <p14:creationId xmlns:p14="http://schemas.microsoft.com/office/powerpoint/2010/main" val="254420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4.1.</a:t>
            </a:r>
            <a:r>
              <a:rPr lang="ja-JP" altLang="en-US" dirty="0"/>
              <a:t> 受付誘導グループ</a:t>
            </a:r>
            <a:endParaRPr kumimoji="1" lang="ja-JP" altLang="en-US" dirty="0"/>
          </a:p>
        </p:txBody>
      </p:sp>
      <p:sp>
        <p:nvSpPr>
          <p:cNvPr id="6" name="コンテンツ プレースホルダー 2">
            <a:extLst>
              <a:ext uri="{FF2B5EF4-FFF2-40B4-BE49-F238E27FC236}">
                <a16:creationId xmlns:a16="http://schemas.microsoft.com/office/drawing/2014/main" id="{FB6B4743-60C5-4D57-BF45-13B22AAE03BD}"/>
              </a:ext>
            </a:extLst>
          </p:cNvPr>
          <p:cNvSpPr txBox="1">
            <a:spLocks/>
          </p:cNvSpPr>
          <p:nvPr/>
        </p:nvSpPr>
        <p:spPr>
          <a:xfrm>
            <a:off x="677334" y="1417982"/>
            <a:ext cx="8596668" cy="48304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グループ・リーダー</a:t>
            </a:r>
          </a:p>
          <a:p>
            <a:pPr lvl="1"/>
            <a:r>
              <a:rPr lang="ja-JP" altLang="en-US" dirty="0"/>
              <a:t>川嶋</a:t>
            </a:r>
            <a:endParaRPr lang="en-US" altLang="ja-JP" dirty="0"/>
          </a:p>
          <a:p>
            <a:r>
              <a:rPr lang="ja-JP" altLang="en-US" dirty="0"/>
              <a:t>役割</a:t>
            </a:r>
          </a:p>
          <a:p>
            <a:pPr lvl="1"/>
            <a:r>
              <a:rPr lang="ja-JP" altLang="en-US" dirty="0"/>
              <a:t>誘導と受付の手順の確認・受付票の準備・管理表の準備・ポスターの準備</a:t>
            </a:r>
          </a:p>
          <a:p>
            <a:pPr lvl="1"/>
            <a:r>
              <a:rPr lang="ja-JP" altLang="en-US" dirty="0"/>
              <a:t>消耗品の調達・昼食の調達・会計</a:t>
            </a:r>
            <a:endParaRPr lang="en-US" altLang="ja-JP" dirty="0"/>
          </a:p>
          <a:p>
            <a:pPr lvl="1"/>
            <a:r>
              <a:rPr lang="ja-JP" altLang="en-US" dirty="0"/>
              <a:t>実施要領・準備要領のとりまとめ</a:t>
            </a:r>
            <a:endParaRPr lang="en-US" altLang="ja-JP" dirty="0"/>
          </a:p>
          <a:p>
            <a:pPr lvl="1"/>
            <a:r>
              <a:rPr lang="ja-JP" altLang="en-US" dirty="0"/>
              <a:t>子どもまつりの手引きの改定</a:t>
            </a:r>
          </a:p>
          <a:p>
            <a:r>
              <a:rPr lang="ja-JP" altLang="en-US" dirty="0"/>
              <a:t>受付係</a:t>
            </a:r>
          </a:p>
          <a:p>
            <a:pPr lvl="1"/>
            <a:r>
              <a:rPr lang="ja-JP" altLang="en-US" dirty="0"/>
              <a:t>川嶋、河出、島津、島田</a:t>
            </a:r>
          </a:p>
          <a:p>
            <a:r>
              <a:rPr lang="ja-JP" altLang="en-US" dirty="0"/>
              <a:t>誘導係</a:t>
            </a:r>
          </a:p>
          <a:p>
            <a:pPr lvl="1"/>
            <a:r>
              <a:rPr lang="ja-JP" altLang="en-US" dirty="0"/>
              <a:t>坂本</a:t>
            </a:r>
          </a:p>
          <a:p>
            <a:pPr lvl="1"/>
            <a:endParaRPr lang="ja-JP" altLang="en-US" dirty="0"/>
          </a:p>
          <a:p>
            <a:endParaRPr lang="ja-JP" altLang="en-US" dirty="0"/>
          </a:p>
          <a:p>
            <a:pPr lvl="1"/>
            <a:endParaRPr lang="ja-JP" altLang="en-US" dirty="0"/>
          </a:p>
        </p:txBody>
      </p:sp>
    </p:spTree>
    <p:extLst>
      <p:ext uri="{BB962C8B-B14F-4D97-AF65-F5344CB8AC3E}">
        <p14:creationId xmlns:p14="http://schemas.microsoft.com/office/powerpoint/2010/main" val="3931782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4.2.</a:t>
            </a:r>
            <a:r>
              <a:rPr lang="ja-JP" altLang="en-US" dirty="0"/>
              <a:t> 額縁プリクラグループ</a:t>
            </a:r>
            <a:endParaRPr kumimoji="1" lang="ja-JP" altLang="en-US" dirty="0"/>
          </a:p>
        </p:txBody>
      </p:sp>
      <p:sp>
        <p:nvSpPr>
          <p:cNvPr id="6" name="コンテンツ プレースホルダー 2">
            <a:extLst>
              <a:ext uri="{FF2B5EF4-FFF2-40B4-BE49-F238E27FC236}">
                <a16:creationId xmlns:a16="http://schemas.microsoft.com/office/drawing/2014/main" id="{FB6B4743-60C5-4D57-BF45-13B22AAE03BD}"/>
              </a:ext>
            </a:extLst>
          </p:cNvPr>
          <p:cNvSpPr txBox="1">
            <a:spLocks/>
          </p:cNvSpPr>
          <p:nvPr/>
        </p:nvSpPr>
        <p:spPr>
          <a:xfrm>
            <a:off x="677334" y="1417982"/>
            <a:ext cx="8596668" cy="48304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グループ・リーダー</a:t>
            </a:r>
          </a:p>
          <a:p>
            <a:pPr lvl="1"/>
            <a:r>
              <a:rPr lang="ja-JP" altLang="en-US" dirty="0"/>
              <a:t>桒田</a:t>
            </a:r>
          </a:p>
          <a:p>
            <a:r>
              <a:rPr lang="ja-JP" altLang="en-US" dirty="0"/>
              <a:t>役割</a:t>
            </a:r>
          </a:p>
          <a:p>
            <a:pPr lvl="1"/>
            <a:r>
              <a:rPr lang="ja-JP" altLang="en-US" dirty="0"/>
              <a:t>要員調達・事前研修・額縁の公募・決定・備品調達・消耗品調達</a:t>
            </a:r>
          </a:p>
          <a:p>
            <a:pPr lvl="1"/>
            <a:r>
              <a:rPr lang="ja-JP" altLang="en-US" dirty="0"/>
              <a:t>額縁プリクラ印刷マクロの調整・額縁プリクラの手順の確認</a:t>
            </a:r>
          </a:p>
          <a:p>
            <a:r>
              <a:rPr lang="ja-JP" altLang="en-US" dirty="0"/>
              <a:t>撮影係</a:t>
            </a:r>
          </a:p>
          <a:p>
            <a:pPr lvl="1"/>
            <a:r>
              <a:rPr lang="ja-JP" altLang="en-US" dirty="0"/>
              <a:t>萩谷、可児</a:t>
            </a:r>
          </a:p>
          <a:p>
            <a:r>
              <a:rPr lang="ja-JP" altLang="en-US" dirty="0"/>
              <a:t>撮影補助係</a:t>
            </a:r>
          </a:p>
          <a:p>
            <a:pPr lvl="1"/>
            <a:r>
              <a:rPr lang="ja-JP" altLang="en-US" dirty="0"/>
              <a:t>長沼、（萩谷、可児）</a:t>
            </a:r>
          </a:p>
          <a:p>
            <a:r>
              <a:rPr lang="ja-JP" altLang="en-US" dirty="0"/>
              <a:t>額縁プリクラ印刷係</a:t>
            </a:r>
          </a:p>
          <a:p>
            <a:pPr lvl="1"/>
            <a:r>
              <a:rPr lang="ja-JP" altLang="en-US" dirty="0"/>
              <a:t>桒田、飯塚＊</a:t>
            </a:r>
            <a:r>
              <a:rPr lang="en-US" altLang="ja-JP" dirty="0"/>
              <a:t>  </a:t>
            </a:r>
            <a:r>
              <a:rPr lang="ja-JP" altLang="en-US" dirty="0"/>
              <a:t>、（　）</a:t>
            </a:r>
            <a:r>
              <a:rPr lang="en-US" altLang="ja-JP" dirty="0"/>
              <a:t>       </a:t>
            </a:r>
            <a:r>
              <a:rPr lang="ja-JP" altLang="en-US" dirty="0"/>
              <a:t>＊飯塚さんは缶バッチ印刷も応援する</a:t>
            </a:r>
          </a:p>
          <a:p>
            <a:endParaRPr lang="ja-JP" altLang="en-US" dirty="0"/>
          </a:p>
          <a:p>
            <a:pPr lvl="1"/>
            <a:endParaRPr lang="ja-JP" altLang="en-US" dirty="0"/>
          </a:p>
          <a:p>
            <a:pPr lvl="1"/>
            <a:endParaRPr lang="ja-JP" altLang="en-US" dirty="0"/>
          </a:p>
          <a:p>
            <a:pPr lvl="1"/>
            <a:endParaRPr lang="ja-JP" altLang="en-US" dirty="0"/>
          </a:p>
          <a:p>
            <a:endParaRPr lang="ja-JP" altLang="en-US" dirty="0"/>
          </a:p>
          <a:p>
            <a:pPr lvl="1"/>
            <a:endParaRPr lang="ja-JP" altLang="en-US" dirty="0"/>
          </a:p>
        </p:txBody>
      </p:sp>
    </p:spTree>
    <p:extLst>
      <p:ext uri="{BB962C8B-B14F-4D97-AF65-F5344CB8AC3E}">
        <p14:creationId xmlns:p14="http://schemas.microsoft.com/office/powerpoint/2010/main" val="4281029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4.3.</a:t>
            </a:r>
            <a:r>
              <a:rPr lang="ja-JP" altLang="en-US" dirty="0"/>
              <a:t> 缶バッチグループ</a:t>
            </a:r>
            <a:endParaRPr kumimoji="1" lang="ja-JP" altLang="en-US" dirty="0"/>
          </a:p>
        </p:txBody>
      </p:sp>
      <p:sp>
        <p:nvSpPr>
          <p:cNvPr id="6" name="コンテンツ プレースホルダー 2">
            <a:extLst>
              <a:ext uri="{FF2B5EF4-FFF2-40B4-BE49-F238E27FC236}">
                <a16:creationId xmlns:a16="http://schemas.microsoft.com/office/drawing/2014/main" id="{FB6B4743-60C5-4D57-BF45-13B22AAE03BD}"/>
              </a:ext>
            </a:extLst>
          </p:cNvPr>
          <p:cNvSpPr txBox="1">
            <a:spLocks/>
          </p:cNvSpPr>
          <p:nvPr/>
        </p:nvSpPr>
        <p:spPr>
          <a:xfrm>
            <a:off x="677334" y="1417981"/>
            <a:ext cx="8596668" cy="506233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グループ・リーダー</a:t>
            </a:r>
          </a:p>
          <a:p>
            <a:pPr lvl="1"/>
            <a:r>
              <a:rPr lang="ja-JP" altLang="en-US" dirty="0"/>
              <a:t>小西</a:t>
            </a:r>
            <a:endParaRPr lang="en-US" altLang="ja-JP" dirty="0"/>
          </a:p>
          <a:p>
            <a:r>
              <a:rPr lang="ja-JP" altLang="en-US" dirty="0"/>
              <a:t>役割</a:t>
            </a:r>
          </a:p>
          <a:p>
            <a:pPr lvl="1"/>
            <a:r>
              <a:rPr lang="ja-JP" altLang="en-US" dirty="0"/>
              <a:t>要員調達・事前研修・塗り絵画像の公募・決定・備品調達・消耗品調達</a:t>
            </a:r>
          </a:p>
          <a:p>
            <a:pPr lvl="1"/>
            <a:r>
              <a:rPr lang="ja-JP" altLang="en-US" dirty="0"/>
              <a:t>缶バッチの手順の確認・缶バッチ印刷用紙の確認</a:t>
            </a:r>
          </a:p>
          <a:p>
            <a:pPr lvl="1"/>
            <a:r>
              <a:rPr lang="ja-JP" altLang="en-US" dirty="0"/>
              <a:t>ペイントの技術力向上の推進・缶バッチ制作技術の向上の推進</a:t>
            </a:r>
            <a:endParaRPr lang="en-US" altLang="ja-JP" dirty="0"/>
          </a:p>
          <a:p>
            <a:r>
              <a:rPr lang="ja-JP" altLang="en-US" dirty="0"/>
              <a:t>缶バッチ塗り絵係</a:t>
            </a:r>
          </a:p>
          <a:p>
            <a:pPr lvl="1"/>
            <a:r>
              <a:rPr lang="ja-JP" altLang="en-US" dirty="0"/>
              <a:t>窪田、槇島、島田、文岡、三輪、仙石、大藤、大比賀</a:t>
            </a:r>
          </a:p>
          <a:p>
            <a:r>
              <a:rPr lang="ja-JP" altLang="en-US" dirty="0"/>
              <a:t>缶バッチ印刷係</a:t>
            </a:r>
          </a:p>
          <a:p>
            <a:pPr lvl="1"/>
            <a:r>
              <a:rPr lang="ja-JP" altLang="en-US" dirty="0"/>
              <a:t>藤田</a:t>
            </a:r>
          </a:p>
          <a:p>
            <a:r>
              <a:rPr lang="ja-JP" altLang="en-US" dirty="0"/>
              <a:t>缶バッチ制作係</a:t>
            </a:r>
          </a:p>
          <a:p>
            <a:pPr lvl="1"/>
            <a:r>
              <a:rPr lang="ja-JP" altLang="en-US" dirty="0"/>
              <a:t>加戸、郡司、（栗原）</a:t>
            </a:r>
          </a:p>
          <a:p>
            <a:r>
              <a:rPr lang="ja-JP" altLang="en-US" dirty="0"/>
              <a:t>缶バッチサポート係</a:t>
            </a:r>
          </a:p>
          <a:p>
            <a:pPr lvl="1"/>
            <a:r>
              <a:rPr lang="ja-JP" altLang="en-US" dirty="0"/>
              <a:t>小西＊　　＊各係の応援、塗り絵係への技術支援</a:t>
            </a:r>
          </a:p>
          <a:p>
            <a:endParaRPr lang="ja-JP" altLang="en-US" dirty="0"/>
          </a:p>
          <a:p>
            <a:pPr lvl="1"/>
            <a:endParaRPr lang="ja-JP" altLang="en-US" dirty="0"/>
          </a:p>
        </p:txBody>
      </p:sp>
    </p:spTree>
    <p:extLst>
      <p:ext uri="{BB962C8B-B14F-4D97-AF65-F5344CB8AC3E}">
        <p14:creationId xmlns:p14="http://schemas.microsoft.com/office/powerpoint/2010/main" val="341132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4.4</a:t>
            </a:r>
            <a:r>
              <a:rPr lang="ja-JP" altLang="en-US" dirty="0"/>
              <a:t>．事務局</a:t>
            </a:r>
            <a:endParaRPr kumimoji="1" lang="ja-JP" altLang="en-US" dirty="0"/>
          </a:p>
        </p:txBody>
      </p:sp>
      <p:sp>
        <p:nvSpPr>
          <p:cNvPr id="6" name="コンテンツ プレースホルダー 2">
            <a:extLst>
              <a:ext uri="{FF2B5EF4-FFF2-40B4-BE49-F238E27FC236}">
                <a16:creationId xmlns:a16="http://schemas.microsoft.com/office/drawing/2014/main" id="{FB6B4743-60C5-4D57-BF45-13B22AAE03BD}"/>
              </a:ext>
            </a:extLst>
          </p:cNvPr>
          <p:cNvSpPr txBox="1">
            <a:spLocks/>
          </p:cNvSpPr>
          <p:nvPr/>
        </p:nvSpPr>
        <p:spPr>
          <a:xfrm>
            <a:off x="677334" y="1417981"/>
            <a:ext cx="8596668" cy="506233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とりまとめ</a:t>
            </a:r>
          </a:p>
          <a:p>
            <a:pPr lvl="1"/>
            <a:r>
              <a:rPr lang="ja-JP" altLang="en-US" dirty="0"/>
              <a:t>比留間</a:t>
            </a:r>
            <a:endParaRPr lang="en-US" altLang="ja-JP" dirty="0"/>
          </a:p>
          <a:p>
            <a:r>
              <a:rPr lang="ja-JP" altLang="en-US" dirty="0"/>
              <a:t>役割</a:t>
            </a:r>
          </a:p>
          <a:p>
            <a:pPr lvl="1"/>
            <a:r>
              <a:rPr lang="ja-JP" altLang="en-US" dirty="0"/>
              <a:t>全体の進捗の支援と点検</a:t>
            </a:r>
            <a:endParaRPr lang="en-US" altLang="ja-JP" dirty="0"/>
          </a:p>
          <a:p>
            <a:pPr lvl="1"/>
            <a:r>
              <a:rPr lang="ja-JP" altLang="en-US" dirty="0"/>
              <a:t>ハローワーク業務のとりまとめ・実行委員会への提出</a:t>
            </a:r>
          </a:p>
          <a:p>
            <a:pPr lvl="1"/>
            <a:r>
              <a:rPr lang="ja-JP" altLang="en-US" dirty="0"/>
              <a:t>ＨＰ掲載のための会場撮影</a:t>
            </a:r>
          </a:p>
          <a:p>
            <a:pPr lvl="1"/>
            <a:r>
              <a:rPr lang="ja-JP" altLang="en-US" dirty="0"/>
              <a:t>ＨＰ掲載のための材料の収集</a:t>
            </a:r>
          </a:p>
          <a:p>
            <a:pPr lvl="1"/>
            <a:r>
              <a:rPr lang="ja-JP" altLang="en-US" dirty="0"/>
              <a:t>緊急時各グループの応援</a:t>
            </a:r>
          </a:p>
          <a:p>
            <a:r>
              <a:rPr lang="ja-JP" altLang="en-US" dirty="0"/>
              <a:t>ハローワーク係</a:t>
            </a:r>
          </a:p>
          <a:p>
            <a:pPr lvl="1"/>
            <a:r>
              <a:rPr lang="ja-JP" altLang="en-US" dirty="0"/>
              <a:t>丹内</a:t>
            </a:r>
          </a:p>
          <a:p>
            <a:r>
              <a:rPr lang="ja-JP" altLang="en-US" dirty="0"/>
              <a:t>会場撮影係・ＨＰ係・緊急サポート係</a:t>
            </a:r>
          </a:p>
          <a:p>
            <a:pPr lvl="1"/>
            <a:r>
              <a:rPr lang="ja-JP" altLang="en-US" dirty="0"/>
              <a:t>西野、京田＊　　＊緊急時各グループの応援をする</a:t>
            </a:r>
          </a:p>
          <a:p>
            <a:r>
              <a:rPr lang="ja-JP" altLang="en-US" dirty="0"/>
              <a:t>２５周年記念事業係</a:t>
            </a:r>
          </a:p>
          <a:p>
            <a:pPr lvl="1"/>
            <a:r>
              <a:rPr lang="ja-JP" altLang="en-US" dirty="0"/>
              <a:t>川口、（松浦）、 （　）</a:t>
            </a:r>
          </a:p>
          <a:p>
            <a:pPr lvl="1"/>
            <a:endParaRPr lang="ja-JP" altLang="en-US" dirty="0"/>
          </a:p>
        </p:txBody>
      </p:sp>
    </p:spTree>
    <p:extLst>
      <p:ext uri="{BB962C8B-B14F-4D97-AF65-F5344CB8AC3E}">
        <p14:creationId xmlns:p14="http://schemas.microsoft.com/office/powerpoint/2010/main" val="103630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en-US" altLang="ja-JP" dirty="0"/>
              <a:t>5. </a:t>
            </a:r>
            <a:r>
              <a:rPr lang="ja-JP" altLang="en-US" dirty="0"/>
              <a:t>調達</a:t>
            </a:r>
            <a:endParaRPr kumimoji="1" lang="ja-JP" altLang="en-US" dirty="0"/>
          </a:p>
        </p:txBody>
      </p:sp>
      <p:sp>
        <p:nvSpPr>
          <p:cNvPr id="6" name="コンテンツ プレースホルダー 2">
            <a:extLst>
              <a:ext uri="{FF2B5EF4-FFF2-40B4-BE49-F238E27FC236}">
                <a16:creationId xmlns:a16="http://schemas.microsoft.com/office/drawing/2014/main" id="{FB6B4743-60C5-4D57-BF45-13B22AAE03BD}"/>
              </a:ext>
            </a:extLst>
          </p:cNvPr>
          <p:cNvSpPr txBox="1">
            <a:spLocks/>
          </p:cNvSpPr>
          <p:nvPr/>
        </p:nvSpPr>
        <p:spPr>
          <a:xfrm>
            <a:off x="677334" y="1417981"/>
            <a:ext cx="8596668" cy="39756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機器調達</a:t>
            </a:r>
          </a:p>
          <a:p>
            <a:r>
              <a:rPr lang="ja-JP" altLang="en-US" dirty="0"/>
              <a:t>備品調達</a:t>
            </a:r>
          </a:p>
          <a:p>
            <a:r>
              <a:rPr lang="ja-JP" altLang="en-US" dirty="0"/>
              <a:t>消耗品調達</a:t>
            </a:r>
          </a:p>
        </p:txBody>
      </p:sp>
    </p:spTree>
    <p:extLst>
      <p:ext uri="{BB962C8B-B14F-4D97-AF65-F5344CB8AC3E}">
        <p14:creationId xmlns:p14="http://schemas.microsoft.com/office/powerpoint/2010/main" val="735021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3" y="1417987"/>
            <a:ext cx="10070179" cy="4830413"/>
          </a:xfrm>
        </p:spPr>
        <p:txBody>
          <a:bodyPr>
            <a:normAutofit lnSpcReduction="10000"/>
          </a:bodyPr>
          <a:lstStyle/>
          <a:p>
            <a:r>
              <a:rPr lang="ja-JP" altLang="en-US" dirty="0"/>
              <a:t>プリンター　３台　</a:t>
            </a:r>
            <a:r>
              <a:rPr lang="en-US" altLang="ja-JP" dirty="0"/>
              <a:t>+ </a:t>
            </a:r>
            <a:r>
              <a:rPr lang="ja-JP" altLang="en-US" dirty="0"/>
              <a:t>１台</a:t>
            </a:r>
            <a:r>
              <a:rPr lang="en-US" altLang="ja-JP" dirty="0"/>
              <a:t>?</a:t>
            </a:r>
            <a:endParaRPr lang="ja-JP" altLang="en-US" dirty="0"/>
          </a:p>
          <a:p>
            <a:pPr lvl="1"/>
            <a:r>
              <a:rPr lang="ja-JP" altLang="en-US" dirty="0"/>
              <a:t>本年はプリンターの台数を少なくするために、印刷はプリクラと缶バッチで共有する</a:t>
            </a:r>
          </a:p>
          <a:p>
            <a:pPr lvl="1"/>
            <a:r>
              <a:rPr lang="ja-JP" altLang="en-US" dirty="0"/>
              <a:t>主担当は決めるが問題があればバックアップとして他の印刷をサポート</a:t>
            </a:r>
          </a:p>
          <a:p>
            <a:pPr lvl="1"/>
            <a:r>
              <a:rPr lang="ja-JP" altLang="en-US" dirty="0"/>
              <a:t>額縁プリクラ　２台（ただし、１台は缶バッチ印刷に使用）、缶バッチ　１台</a:t>
            </a:r>
          </a:p>
          <a:p>
            <a:r>
              <a:rPr lang="ja-JP" altLang="en-US" dirty="0"/>
              <a:t>ＰＣ　額縁プリクラ・缶バッチ印刷用　３台</a:t>
            </a:r>
          </a:p>
          <a:p>
            <a:r>
              <a:rPr lang="ja-JP" altLang="en-US" dirty="0"/>
              <a:t>ＰＣ　缶バッチ塗り絵　８台</a:t>
            </a:r>
            <a:endParaRPr lang="en-US" altLang="ja-JP" dirty="0"/>
          </a:p>
          <a:p>
            <a:r>
              <a:rPr lang="ja-JP" altLang="en-US" dirty="0"/>
              <a:t>ＰＣ　予備　１台</a:t>
            </a:r>
            <a:endParaRPr lang="en-US" altLang="ja-JP" dirty="0"/>
          </a:p>
          <a:p>
            <a:r>
              <a:rPr lang="ja-JP" altLang="en-US" dirty="0"/>
              <a:t>額縁プリクラ用カメラ　　１台　　萩谷</a:t>
            </a:r>
          </a:p>
          <a:p>
            <a:r>
              <a:rPr lang="ja-JP" altLang="en-US" dirty="0"/>
              <a:t>会場撮影用カメラ　　１台</a:t>
            </a:r>
          </a:p>
          <a:p>
            <a:r>
              <a:rPr lang="ja-JP" altLang="en-US" dirty="0"/>
              <a:t>写真撮影用スクリーン　教育委員会から借用　担当：桒田　</a:t>
            </a:r>
          </a:p>
          <a:p>
            <a:r>
              <a:rPr lang="ja-JP" altLang="en-US" dirty="0"/>
              <a:t>缶バッチ制作機　３台　　２台　新規購入　１台　貸出：比留間</a:t>
            </a:r>
          </a:p>
          <a:p>
            <a:r>
              <a:rPr lang="ja-JP" altLang="en-US" dirty="0"/>
              <a:t>電源ケーブル　　　パソ隊備品の持込　担当：</a:t>
            </a:r>
          </a:p>
          <a:p>
            <a:r>
              <a:rPr lang="ja-JP" altLang="en-US" dirty="0"/>
              <a:t>テープ（電源ケーブル固定用）　</a:t>
            </a:r>
          </a:p>
          <a:p>
            <a:endParaRPr lang="ja-JP" altLang="en-US" dirty="0"/>
          </a:p>
          <a:p>
            <a:pPr marL="0" indent="0">
              <a:buNone/>
            </a:pPr>
            <a:endParaRPr lang="ja-JP" altLang="en-US" dirty="0"/>
          </a:p>
          <a:p>
            <a:endParaRPr lang="ja-JP" altLang="en-US" dirty="0"/>
          </a:p>
          <a:p>
            <a:endParaRPr lang="ja-JP" altLang="en-US" dirty="0"/>
          </a:p>
          <a:p>
            <a:endParaRPr lang="ja-JP" altLang="en-US" dirty="0"/>
          </a:p>
        </p:txBody>
      </p:sp>
      <p:sp>
        <p:nvSpPr>
          <p:cNvPr id="4" name="爆発: 14 pt 3">
            <a:extLst>
              <a:ext uri="{FF2B5EF4-FFF2-40B4-BE49-F238E27FC236}">
                <a16:creationId xmlns:a16="http://schemas.microsoft.com/office/drawing/2014/main" id="{E3BAA8F7-D556-4849-8B89-19521C1B71F0}"/>
              </a:ext>
            </a:extLst>
          </p:cNvPr>
          <p:cNvSpPr/>
          <p:nvPr/>
        </p:nvSpPr>
        <p:spPr>
          <a:xfrm>
            <a:off x="7895922" y="3903334"/>
            <a:ext cx="3963298" cy="2813886"/>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缶バッチ制作機は消耗品。２年程度で買い替え必要。</a:t>
            </a:r>
          </a:p>
        </p:txBody>
      </p:sp>
      <p:sp>
        <p:nvSpPr>
          <p:cNvPr id="7" name="タイトル 1">
            <a:extLst>
              <a:ext uri="{FF2B5EF4-FFF2-40B4-BE49-F238E27FC236}">
                <a16:creationId xmlns:a16="http://schemas.microsoft.com/office/drawing/2014/main" id="{0C686F5C-7223-4AA9-9315-9CEAB440B911}"/>
              </a:ext>
            </a:extLst>
          </p:cNvPr>
          <p:cNvSpPr>
            <a:spLocks noGrp="1"/>
          </p:cNvSpPr>
          <p:nvPr>
            <p:ph type="title"/>
          </p:nvPr>
        </p:nvSpPr>
        <p:spPr>
          <a:xfrm>
            <a:off x="677334" y="609600"/>
            <a:ext cx="8596668" cy="556591"/>
          </a:xfrm>
        </p:spPr>
        <p:txBody>
          <a:bodyPr>
            <a:normAutofit fontScale="90000"/>
          </a:bodyPr>
          <a:lstStyle/>
          <a:p>
            <a:r>
              <a:rPr lang="en-US" altLang="ja-JP" dirty="0"/>
              <a:t>5.1.  </a:t>
            </a:r>
            <a:r>
              <a:rPr lang="ja-JP" altLang="en-US" dirty="0"/>
              <a:t>機器調達</a:t>
            </a:r>
            <a:endParaRPr kumimoji="1" lang="ja-JP" altLang="en-US" dirty="0"/>
          </a:p>
        </p:txBody>
      </p:sp>
      <p:sp>
        <p:nvSpPr>
          <p:cNvPr id="8" name="爆発: 14 pt 7">
            <a:extLst>
              <a:ext uri="{FF2B5EF4-FFF2-40B4-BE49-F238E27FC236}">
                <a16:creationId xmlns:a16="http://schemas.microsoft.com/office/drawing/2014/main" id="{6128D822-AAF5-4EE6-8ECC-CA22DFCBB400}"/>
              </a:ext>
            </a:extLst>
          </p:cNvPr>
          <p:cNvSpPr/>
          <p:nvPr/>
        </p:nvSpPr>
        <p:spPr>
          <a:xfrm>
            <a:off x="8441636" y="1261732"/>
            <a:ext cx="3631096" cy="2813886"/>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プリンター提供者に対するベネフィットの見直し</a:t>
            </a:r>
          </a:p>
        </p:txBody>
      </p:sp>
    </p:spTree>
    <p:extLst>
      <p:ext uri="{BB962C8B-B14F-4D97-AF65-F5344CB8AC3E}">
        <p14:creationId xmlns:p14="http://schemas.microsoft.com/office/powerpoint/2010/main" val="1156041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431238"/>
            <a:ext cx="9222040" cy="4969562"/>
          </a:xfrm>
        </p:spPr>
        <p:txBody>
          <a:bodyPr>
            <a:normAutofit fontScale="85000" lnSpcReduction="20000"/>
          </a:bodyPr>
          <a:lstStyle/>
          <a:p>
            <a:r>
              <a:rPr lang="ja-JP" altLang="en-US" dirty="0"/>
              <a:t>受付誘導</a:t>
            </a:r>
          </a:p>
          <a:p>
            <a:pPr lvl="1"/>
            <a:r>
              <a:rPr lang="ja-JP" altLang="en-US" dirty="0"/>
              <a:t>鉛筆　消しゴム（受付・誘導に必要なもの）</a:t>
            </a:r>
          </a:p>
          <a:p>
            <a:pPr lvl="1"/>
            <a:r>
              <a:rPr lang="ja-JP" altLang="en-US" dirty="0"/>
              <a:t>はさみ</a:t>
            </a:r>
          </a:p>
          <a:p>
            <a:pPr lvl="1"/>
            <a:r>
              <a:rPr lang="ja-JP" altLang="en-US" dirty="0"/>
              <a:t>ポスター掲示用マグネット・テープ等</a:t>
            </a:r>
          </a:p>
          <a:p>
            <a:pPr lvl="1"/>
            <a:r>
              <a:rPr lang="ja-JP" altLang="en-US" dirty="0"/>
              <a:t>用紙　ポスター・受付票・管理表</a:t>
            </a:r>
            <a:endParaRPr lang="en-US" altLang="ja-JP" dirty="0"/>
          </a:p>
          <a:p>
            <a:r>
              <a:rPr lang="ja-JP" altLang="en-US" dirty="0"/>
              <a:t>額縁プリクラ</a:t>
            </a:r>
          </a:p>
          <a:p>
            <a:pPr lvl="1"/>
            <a:r>
              <a:rPr lang="ja-JP" altLang="en-US" dirty="0"/>
              <a:t>額縁プリクラ用写真用紙　Ｌ版　１５０枚</a:t>
            </a:r>
          </a:p>
          <a:p>
            <a:pPr lvl="1"/>
            <a:r>
              <a:rPr lang="ja-JP" altLang="en-US" dirty="0"/>
              <a:t>ＳＤカード　</a:t>
            </a:r>
            <a:r>
              <a:rPr lang="en-US" altLang="ja-JP" dirty="0"/>
              <a:t>2</a:t>
            </a:r>
            <a:r>
              <a:rPr lang="ja-JP" altLang="en-US" dirty="0"/>
              <a:t>枚</a:t>
            </a:r>
            <a:endParaRPr lang="en-US" altLang="ja-JP" dirty="0"/>
          </a:p>
          <a:p>
            <a:pPr lvl="1"/>
            <a:r>
              <a:rPr lang="ja-JP" altLang="en-US" dirty="0"/>
              <a:t>無線</a:t>
            </a:r>
            <a:r>
              <a:rPr lang="en-US" altLang="ja-JP" dirty="0"/>
              <a:t>LAN</a:t>
            </a:r>
            <a:r>
              <a:rPr lang="ja-JP" altLang="en-US" dirty="0"/>
              <a:t>ＳＤカード　</a:t>
            </a:r>
            <a:r>
              <a:rPr lang="en-US" altLang="ja-JP" dirty="0"/>
              <a:t>1</a:t>
            </a:r>
            <a:r>
              <a:rPr lang="ja-JP" altLang="en-US" dirty="0"/>
              <a:t>枚     貸出：比留間</a:t>
            </a:r>
          </a:p>
          <a:p>
            <a:pPr lvl="1"/>
            <a:r>
              <a:rPr lang="ja-JP" altLang="en-US" dirty="0"/>
              <a:t>撮影用グッズ　　提供：萩谷</a:t>
            </a:r>
          </a:p>
          <a:p>
            <a:r>
              <a:rPr lang="ja-JP" altLang="en-US" dirty="0"/>
              <a:t>缶バッチ</a:t>
            </a:r>
          </a:p>
          <a:p>
            <a:pPr lvl="1"/>
            <a:r>
              <a:rPr lang="ja-JP" altLang="en-US" dirty="0"/>
              <a:t>缶バッチ　１</a:t>
            </a:r>
            <a:r>
              <a:rPr lang="en-US" altLang="ja-JP" dirty="0"/>
              <a:t>5</a:t>
            </a:r>
            <a:r>
              <a:rPr lang="ja-JP" altLang="en-US" dirty="0"/>
              <a:t>０個　（１２０個購入済み、３０個は缶バッチ制作機の付属品から転用）</a:t>
            </a:r>
          </a:p>
          <a:p>
            <a:pPr lvl="1"/>
            <a:r>
              <a:rPr lang="ja-JP" altLang="en-US" dirty="0"/>
              <a:t>缶バッチ印刷用紙　高級紙　Ａ</a:t>
            </a:r>
            <a:r>
              <a:rPr lang="en-US" altLang="ja-JP" dirty="0"/>
              <a:t>4</a:t>
            </a:r>
            <a:r>
              <a:rPr lang="ja-JP" altLang="en-US" dirty="0"/>
              <a:t>　５０枚</a:t>
            </a:r>
            <a:endParaRPr lang="en-US" altLang="ja-JP" dirty="0"/>
          </a:p>
          <a:p>
            <a:pPr lvl="1"/>
            <a:r>
              <a:rPr lang="ja-JP" altLang="en-US" dirty="0"/>
              <a:t>ＳＤカード　</a:t>
            </a:r>
            <a:r>
              <a:rPr lang="en-US" altLang="ja-JP" dirty="0"/>
              <a:t>1</a:t>
            </a:r>
            <a:r>
              <a:rPr lang="ja-JP" altLang="en-US" dirty="0"/>
              <a:t>枚</a:t>
            </a:r>
          </a:p>
          <a:p>
            <a:pPr lvl="1"/>
            <a:r>
              <a:rPr lang="ja-JP" altLang="en-US" dirty="0"/>
              <a:t>ＵＳＢ　　</a:t>
            </a:r>
            <a:r>
              <a:rPr lang="en-US" altLang="ja-JP" dirty="0"/>
              <a:t>8</a:t>
            </a:r>
            <a:r>
              <a:rPr lang="ja-JP" altLang="en-US" dirty="0"/>
              <a:t>個</a:t>
            </a:r>
          </a:p>
          <a:p>
            <a:pPr lvl="1"/>
            <a:r>
              <a:rPr lang="ja-JP" altLang="en-US" dirty="0"/>
              <a:t>ハサミ　６丁（右利き用　４丁　左利き用　２丁（ １丁貸出</a:t>
            </a:r>
            <a:r>
              <a:rPr lang="en-US" altLang="ja-JP" dirty="0"/>
              <a:t>:</a:t>
            </a:r>
            <a:r>
              <a:rPr lang="ja-JP" altLang="en-US" dirty="0"/>
              <a:t>飯塚 １丁貸出</a:t>
            </a:r>
            <a:r>
              <a:rPr lang="en-US" altLang="ja-JP" dirty="0"/>
              <a:t>:</a:t>
            </a:r>
            <a:r>
              <a:rPr lang="ja-JP" altLang="en-US" dirty="0"/>
              <a:t>比留間）　</a:t>
            </a:r>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5.2.  </a:t>
            </a:r>
            <a:r>
              <a:rPr lang="ja-JP" altLang="en-US" dirty="0"/>
              <a:t>備品調達・消耗品調達</a:t>
            </a:r>
            <a:endParaRPr kumimoji="1" lang="ja-JP" altLang="en-US" dirty="0"/>
          </a:p>
        </p:txBody>
      </p:sp>
    </p:spTree>
    <p:extLst>
      <p:ext uri="{BB962C8B-B14F-4D97-AF65-F5344CB8AC3E}">
        <p14:creationId xmlns:p14="http://schemas.microsoft.com/office/powerpoint/2010/main" val="90241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404735"/>
            <a:ext cx="8596668" cy="4292075"/>
          </a:xfrm>
        </p:spPr>
        <p:txBody>
          <a:bodyPr>
            <a:normAutofit/>
          </a:bodyPr>
          <a:lstStyle/>
          <a:p>
            <a:r>
              <a:rPr lang="ja-JP" altLang="en-US" dirty="0"/>
              <a:t>イベント材料費</a:t>
            </a:r>
          </a:p>
          <a:p>
            <a:pPr lvl="1"/>
            <a:r>
              <a:rPr lang="ja-JP" altLang="en-US" dirty="0"/>
              <a:t>あびこ子どもまつりでの精算１万円まで</a:t>
            </a:r>
          </a:p>
          <a:p>
            <a:pPr lvl="1"/>
            <a:r>
              <a:rPr lang="ja-JP" altLang="en-US" dirty="0"/>
              <a:t>領収書　宛名「第２５回　あびこ子どもまつり」</a:t>
            </a:r>
          </a:p>
          <a:p>
            <a:r>
              <a:rPr lang="ja-JP" altLang="en-US" dirty="0"/>
              <a:t>対象</a:t>
            </a:r>
          </a:p>
          <a:p>
            <a:pPr lvl="1"/>
            <a:r>
              <a:rPr lang="ja-JP" altLang="en-US" dirty="0"/>
              <a:t>缶バッチ</a:t>
            </a:r>
          </a:p>
          <a:p>
            <a:pPr lvl="1"/>
            <a:r>
              <a:rPr lang="ja-JP" altLang="en-US" dirty="0"/>
              <a:t>缶バッチ用紙</a:t>
            </a:r>
          </a:p>
          <a:p>
            <a:pPr lvl="1"/>
            <a:r>
              <a:rPr lang="ja-JP" altLang="en-US" dirty="0"/>
              <a:t>額縁プリクラ用紙</a:t>
            </a:r>
          </a:p>
          <a:p>
            <a:pPr lvl="1"/>
            <a:r>
              <a:rPr lang="ja-JP" altLang="en-US" dirty="0"/>
              <a:t>インク</a:t>
            </a:r>
          </a:p>
          <a:p>
            <a:endParaRPr lang="ja-JP" altLang="en-US" dirty="0"/>
          </a:p>
          <a:p>
            <a:r>
              <a:rPr lang="ja-JP" altLang="en-US" dirty="0"/>
              <a:t>上限を超えた場合は、パソ隊の経費</a:t>
            </a:r>
          </a:p>
        </p:txBody>
      </p:sp>
      <p:sp>
        <p:nvSpPr>
          <p:cNvPr id="5" name="タイトル 1">
            <a:extLst>
              <a:ext uri="{FF2B5EF4-FFF2-40B4-BE49-F238E27FC236}">
                <a16:creationId xmlns:a16="http://schemas.microsoft.com/office/drawing/2014/main" id="{C4CCF5CE-AB2B-4F39-B9DC-E363042BCBCA}"/>
              </a:ext>
            </a:extLst>
          </p:cNvPr>
          <p:cNvSpPr txBox="1">
            <a:spLocks/>
          </p:cNvSpPr>
          <p:nvPr/>
        </p:nvSpPr>
        <p:spPr>
          <a:xfrm>
            <a:off x="677334" y="609600"/>
            <a:ext cx="8596668" cy="556591"/>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dirty="0"/>
              <a:t>5.2.1.  </a:t>
            </a:r>
            <a:r>
              <a:rPr lang="ja-JP" altLang="en-US" dirty="0"/>
              <a:t>あびこ子どもまつりでの経費精算</a:t>
            </a:r>
          </a:p>
        </p:txBody>
      </p:sp>
    </p:spTree>
    <p:extLst>
      <p:ext uri="{BB962C8B-B14F-4D97-AF65-F5344CB8AC3E}">
        <p14:creationId xmlns:p14="http://schemas.microsoft.com/office/powerpoint/2010/main" val="534040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431239"/>
            <a:ext cx="8596668" cy="4817161"/>
          </a:xfrm>
        </p:spPr>
        <p:txBody>
          <a:bodyPr>
            <a:normAutofit fontScale="92500" lnSpcReduction="20000"/>
          </a:bodyPr>
          <a:lstStyle/>
          <a:p>
            <a:r>
              <a:rPr lang="ja-JP" altLang="en-US" dirty="0"/>
              <a:t>受付誘導</a:t>
            </a:r>
          </a:p>
          <a:p>
            <a:pPr lvl="1"/>
            <a:r>
              <a:rPr lang="ja-JP" altLang="en-US" dirty="0"/>
              <a:t>受付票・管理表</a:t>
            </a:r>
          </a:p>
          <a:p>
            <a:pPr lvl="1"/>
            <a:r>
              <a:rPr lang="ja-JP" altLang="en-US" dirty="0"/>
              <a:t>ポスター・案内板</a:t>
            </a:r>
          </a:p>
          <a:p>
            <a:pPr lvl="1"/>
            <a:r>
              <a:rPr lang="ja-JP" altLang="en-US" dirty="0"/>
              <a:t>準備要領・実施要領</a:t>
            </a:r>
          </a:p>
          <a:p>
            <a:pPr lvl="1"/>
            <a:r>
              <a:rPr lang="ja-JP" altLang="en-US" dirty="0"/>
              <a:t>「子どもまつりの手引き」の改定（担当分）</a:t>
            </a:r>
            <a:endParaRPr lang="en-US" altLang="ja-JP" dirty="0"/>
          </a:p>
          <a:p>
            <a:r>
              <a:rPr lang="ja-JP" altLang="en-US" dirty="0"/>
              <a:t>額縁プリクラ</a:t>
            </a:r>
          </a:p>
          <a:p>
            <a:pPr lvl="1"/>
            <a:r>
              <a:rPr lang="ja-JP" altLang="en-US" dirty="0"/>
              <a:t>額縁プリクラ</a:t>
            </a:r>
          </a:p>
          <a:p>
            <a:pPr lvl="1"/>
            <a:r>
              <a:rPr lang="ja-JP" altLang="en-US" dirty="0"/>
              <a:t>額縁プリクラ印刷マクロの調整</a:t>
            </a:r>
          </a:p>
          <a:p>
            <a:pPr lvl="1"/>
            <a:r>
              <a:rPr lang="ja-JP" altLang="en-US" dirty="0"/>
              <a:t>額縁プリクラの試作</a:t>
            </a:r>
          </a:p>
          <a:p>
            <a:pPr lvl="1"/>
            <a:r>
              <a:rPr lang="ja-JP" altLang="en-US" dirty="0"/>
              <a:t>「子どもまつりの手引き」の改定（担当分）</a:t>
            </a:r>
          </a:p>
          <a:p>
            <a:r>
              <a:rPr lang="ja-JP" altLang="en-US" dirty="0"/>
              <a:t>缶バッチ</a:t>
            </a:r>
          </a:p>
          <a:p>
            <a:pPr lvl="1"/>
            <a:r>
              <a:rPr lang="ja-JP" altLang="en-US" dirty="0"/>
              <a:t>塗り絵の下絵</a:t>
            </a:r>
          </a:p>
          <a:p>
            <a:pPr lvl="1"/>
            <a:r>
              <a:rPr lang="ja-JP" altLang="en-US" dirty="0"/>
              <a:t>缶バッチの試作　</a:t>
            </a:r>
          </a:p>
          <a:p>
            <a:pPr lvl="1"/>
            <a:r>
              <a:rPr lang="ja-JP" altLang="en-US" dirty="0"/>
              <a:t>「子どもまつりの手引き」の改定（担当分）</a:t>
            </a:r>
          </a:p>
          <a:p>
            <a:r>
              <a:rPr lang="ja-JP" altLang="en-US" dirty="0"/>
              <a:t>昼食手配　　郡司</a:t>
            </a:r>
            <a:endParaRPr lang="en-US" altLang="ja-JP" dirty="0"/>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5.3.  </a:t>
            </a:r>
            <a:r>
              <a:rPr lang="ja-JP" altLang="en-US" dirty="0"/>
              <a:t>準備作業</a:t>
            </a:r>
            <a:endParaRPr kumimoji="1" lang="ja-JP" altLang="en-US" dirty="0"/>
          </a:p>
        </p:txBody>
      </p:sp>
    </p:spTree>
    <p:extLst>
      <p:ext uri="{BB962C8B-B14F-4D97-AF65-F5344CB8AC3E}">
        <p14:creationId xmlns:p14="http://schemas.microsoft.com/office/powerpoint/2010/main" val="276042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0CB5-855D-499B-8A24-4CDE2DC597F1}"/>
              </a:ext>
            </a:extLst>
          </p:cNvPr>
          <p:cNvSpPr>
            <a:spLocks noGrp="1"/>
          </p:cNvSpPr>
          <p:nvPr>
            <p:ph type="title"/>
          </p:nvPr>
        </p:nvSpPr>
        <p:spPr>
          <a:xfrm>
            <a:off x="677334" y="609600"/>
            <a:ext cx="8596668" cy="556591"/>
          </a:xfrm>
        </p:spPr>
        <p:txBody>
          <a:bodyPr>
            <a:normAutofit fontScale="90000"/>
          </a:bodyPr>
          <a:lstStyle/>
          <a:p>
            <a:r>
              <a:rPr lang="ja-JP" altLang="en-US" dirty="0"/>
              <a:t>内容</a:t>
            </a:r>
            <a:endParaRPr kumimoji="1" lang="ja-JP" altLang="en-US" dirty="0"/>
          </a:p>
        </p:txBody>
      </p:sp>
      <p:sp>
        <p:nvSpPr>
          <p:cNvPr id="3" name="コンテンツ プレースホルダー 2">
            <a:extLst>
              <a:ext uri="{FF2B5EF4-FFF2-40B4-BE49-F238E27FC236}">
                <a16:creationId xmlns:a16="http://schemas.microsoft.com/office/drawing/2014/main" id="{44C49664-7998-4F52-9FAA-BF913F3A7B41}"/>
              </a:ext>
            </a:extLst>
          </p:cNvPr>
          <p:cNvSpPr>
            <a:spLocks noGrp="1"/>
          </p:cNvSpPr>
          <p:nvPr>
            <p:ph idx="1"/>
          </p:nvPr>
        </p:nvSpPr>
        <p:spPr>
          <a:xfrm>
            <a:off x="677334" y="1630017"/>
            <a:ext cx="8596668" cy="4411345"/>
          </a:xfrm>
        </p:spPr>
        <p:txBody>
          <a:bodyPr>
            <a:normAutofit/>
          </a:bodyPr>
          <a:lstStyle/>
          <a:p>
            <a:pPr marL="514350" indent="-514350">
              <a:buFont typeface="+mj-lt"/>
              <a:buAutoNum type="arabicPeriod"/>
            </a:pPr>
            <a:r>
              <a:rPr lang="ja-JP" altLang="en-US" sz="2400" dirty="0">
                <a:latin typeface="+mn-ea"/>
              </a:rPr>
              <a:t>あびこ子どもまつり実行委員会</a:t>
            </a:r>
            <a:endParaRPr lang="en-US" altLang="ja-JP" sz="2400" dirty="0">
              <a:latin typeface="+mn-ea"/>
            </a:endParaRPr>
          </a:p>
          <a:p>
            <a:pPr marL="514350" indent="-514350">
              <a:buFont typeface="+mj-lt"/>
              <a:buAutoNum type="arabicPeriod"/>
            </a:pPr>
            <a:r>
              <a:rPr lang="ja-JP" altLang="en-US" sz="2400" dirty="0">
                <a:latin typeface="+mn-ea"/>
              </a:rPr>
              <a:t>会場レイアウトとハローワーク対象業務</a:t>
            </a:r>
            <a:endParaRPr lang="en-US" altLang="ja-JP" sz="2400" dirty="0">
              <a:latin typeface="+mn-ea"/>
            </a:endParaRPr>
          </a:p>
          <a:p>
            <a:pPr marL="514350" indent="-514350">
              <a:buFont typeface="+mj-lt"/>
              <a:buAutoNum type="arabicPeriod"/>
            </a:pPr>
            <a:r>
              <a:rPr lang="en-US" altLang="ja-JP" sz="2400" dirty="0">
                <a:latin typeface="+mn-ea"/>
              </a:rPr>
              <a:t>2019</a:t>
            </a:r>
            <a:r>
              <a:rPr lang="ja-JP" altLang="en-US" sz="2400" dirty="0">
                <a:latin typeface="+mn-ea"/>
              </a:rPr>
              <a:t>年パソ隊子どもまつり実施体制</a:t>
            </a:r>
            <a:endParaRPr lang="en-US" altLang="ja-JP" sz="2400" dirty="0">
              <a:latin typeface="+mn-ea"/>
            </a:endParaRPr>
          </a:p>
          <a:p>
            <a:pPr marL="514350" indent="-514350">
              <a:buFont typeface="+mj-lt"/>
              <a:buAutoNum type="arabicPeriod"/>
            </a:pPr>
            <a:r>
              <a:rPr lang="ja-JP" altLang="en-US" sz="2400" dirty="0">
                <a:latin typeface="+mn-ea"/>
              </a:rPr>
              <a:t>グループの役割</a:t>
            </a:r>
            <a:endParaRPr lang="en-US" altLang="ja-JP" sz="2400" dirty="0">
              <a:latin typeface="+mn-ea"/>
            </a:endParaRPr>
          </a:p>
          <a:p>
            <a:pPr marL="514350" indent="-514350">
              <a:buFont typeface="+mj-lt"/>
              <a:buAutoNum type="arabicPeriod"/>
            </a:pPr>
            <a:r>
              <a:rPr lang="ja-JP" altLang="en-US" sz="2400" dirty="0">
                <a:latin typeface="+mn-ea"/>
              </a:rPr>
              <a:t>調達</a:t>
            </a:r>
          </a:p>
          <a:p>
            <a:pPr marL="514350" indent="-514350">
              <a:buFont typeface="+mj-lt"/>
              <a:buAutoNum type="arabicPeriod"/>
            </a:pPr>
            <a:r>
              <a:rPr lang="ja-JP" altLang="en-US" sz="2400" dirty="0">
                <a:latin typeface="+mn-ea"/>
              </a:rPr>
              <a:t>分科会の開催　</a:t>
            </a:r>
            <a:r>
              <a:rPr lang="en-US" altLang="ja-JP" sz="2400" dirty="0">
                <a:latin typeface="+mn-ea"/>
              </a:rPr>
              <a:t>-  </a:t>
            </a:r>
            <a:r>
              <a:rPr lang="ja-JP" altLang="en-US" sz="2400" dirty="0">
                <a:latin typeface="+mn-ea"/>
              </a:rPr>
              <a:t>研修・リハーサル</a:t>
            </a:r>
            <a:endParaRPr lang="en-US" altLang="ja-JP" sz="2400" dirty="0">
              <a:latin typeface="+mn-ea"/>
            </a:endParaRPr>
          </a:p>
          <a:p>
            <a:pPr marL="514350" indent="-514350">
              <a:buFont typeface="+mj-lt"/>
              <a:buAutoNum type="arabicPeriod"/>
            </a:pPr>
            <a:r>
              <a:rPr lang="ja-JP" altLang="en-US" sz="2400" dirty="0">
                <a:latin typeface="+mn-ea"/>
              </a:rPr>
              <a:t>会場設営・連携リハーサル</a:t>
            </a:r>
          </a:p>
          <a:p>
            <a:pPr marL="514350" indent="-514350">
              <a:buFont typeface="+mj-lt"/>
              <a:buAutoNum type="arabicPeriod"/>
            </a:pPr>
            <a:endParaRPr kumimoji="1" lang="ja-JP" altLang="en-US" sz="2800" dirty="0"/>
          </a:p>
        </p:txBody>
      </p:sp>
    </p:spTree>
    <p:extLst>
      <p:ext uri="{BB962C8B-B14F-4D97-AF65-F5344CB8AC3E}">
        <p14:creationId xmlns:p14="http://schemas.microsoft.com/office/powerpoint/2010/main" val="767448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3" y="1431239"/>
            <a:ext cx="9301553" cy="4817161"/>
          </a:xfrm>
        </p:spPr>
        <p:txBody>
          <a:bodyPr>
            <a:normAutofit/>
          </a:bodyPr>
          <a:lstStyle/>
          <a:p>
            <a:r>
              <a:rPr lang="ja-JP" altLang="en-US" dirty="0"/>
              <a:t>対象グループ</a:t>
            </a:r>
          </a:p>
          <a:p>
            <a:pPr lvl="1"/>
            <a:r>
              <a:rPr lang="ja-JP" altLang="en-US" dirty="0"/>
              <a:t>受付誘導</a:t>
            </a:r>
          </a:p>
          <a:p>
            <a:pPr lvl="1"/>
            <a:r>
              <a:rPr lang="ja-JP" altLang="en-US" dirty="0"/>
              <a:t>額縁プリクラ</a:t>
            </a:r>
          </a:p>
          <a:p>
            <a:pPr lvl="1"/>
            <a:r>
              <a:rPr lang="ja-JP" altLang="en-US" dirty="0"/>
              <a:t>缶バッチ</a:t>
            </a:r>
          </a:p>
          <a:p>
            <a:r>
              <a:rPr lang="ja-JP" altLang="en-US" dirty="0"/>
              <a:t>分科会で実施していただきたいこと</a:t>
            </a:r>
          </a:p>
          <a:p>
            <a:pPr lvl="1"/>
            <a:r>
              <a:rPr lang="ja-JP" altLang="en-US" dirty="0"/>
              <a:t>備品調達・消耗品調達の予定表の作成</a:t>
            </a:r>
          </a:p>
          <a:p>
            <a:pPr lvl="1"/>
            <a:r>
              <a:rPr lang="ja-JP" altLang="en-US" dirty="0"/>
              <a:t>準備作業の予定表の作成</a:t>
            </a:r>
          </a:p>
          <a:p>
            <a:pPr lvl="1"/>
            <a:r>
              <a:rPr lang="ja-JP" altLang="en-US" dirty="0"/>
              <a:t>グループでの研修等の予定の作成</a:t>
            </a:r>
            <a:endParaRPr lang="en-US" altLang="ja-JP" dirty="0"/>
          </a:p>
          <a:p>
            <a:pPr lvl="1"/>
            <a:r>
              <a:rPr lang="ja-JP" altLang="en-US" dirty="0"/>
              <a:t>グループ内のリハーサルの実施</a:t>
            </a:r>
          </a:p>
          <a:p>
            <a:r>
              <a:rPr lang="ja-JP" altLang="en-US" dirty="0"/>
              <a:t>前日会場で実施していただきたいこと</a:t>
            </a:r>
          </a:p>
          <a:p>
            <a:pPr lvl="1"/>
            <a:r>
              <a:rPr lang="ja-JP" altLang="en-US" dirty="0"/>
              <a:t>会場設営</a:t>
            </a:r>
          </a:p>
          <a:p>
            <a:pPr lvl="1"/>
            <a:r>
              <a:rPr lang="ja-JP" altLang="en-US" dirty="0"/>
              <a:t>連携リハーサル（一連の流れでの作業の確認、準備の抜け・漏れの最終点検）</a:t>
            </a:r>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6. </a:t>
            </a:r>
            <a:r>
              <a:rPr lang="ja-JP" altLang="en-US" dirty="0"/>
              <a:t>分科会の開催　－－－</a:t>
            </a:r>
            <a:r>
              <a:rPr lang="en-US" altLang="ja-JP" dirty="0"/>
              <a:t>  </a:t>
            </a:r>
            <a:r>
              <a:rPr lang="ja-JP" altLang="en-US" dirty="0"/>
              <a:t>研修・リハーサル</a:t>
            </a:r>
            <a:endParaRPr kumimoji="1" lang="ja-JP" altLang="en-US" dirty="0"/>
          </a:p>
        </p:txBody>
      </p:sp>
    </p:spTree>
    <p:extLst>
      <p:ext uri="{BB962C8B-B14F-4D97-AF65-F5344CB8AC3E}">
        <p14:creationId xmlns:p14="http://schemas.microsoft.com/office/powerpoint/2010/main" val="1557409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431239"/>
            <a:ext cx="8596668" cy="5128587"/>
          </a:xfrm>
        </p:spPr>
        <p:txBody>
          <a:bodyPr>
            <a:normAutofit lnSpcReduction="10000"/>
          </a:bodyPr>
          <a:lstStyle/>
          <a:p>
            <a:r>
              <a:rPr lang="ja-JP" altLang="en-US" dirty="0"/>
              <a:t>会場設営</a:t>
            </a:r>
          </a:p>
          <a:p>
            <a:pPr lvl="1"/>
            <a:r>
              <a:rPr lang="ja-JP" altLang="en-US" dirty="0"/>
              <a:t>会場準備</a:t>
            </a:r>
          </a:p>
          <a:p>
            <a:pPr lvl="2"/>
            <a:r>
              <a:rPr lang="ja-JP" altLang="en-US" dirty="0"/>
              <a:t>机・椅子の移動</a:t>
            </a:r>
          </a:p>
          <a:p>
            <a:pPr lvl="2"/>
            <a:r>
              <a:rPr lang="ja-JP" altLang="en-US" dirty="0"/>
              <a:t>電源の設置・固定</a:t>
            </a:r>
          </a:p>
          <a:p>
            <a:pPr lvl="2"/>
            <a:r>
              <a:rPr lang="ja-JP" altLang="en-US" dirty="0"/>
              <a:t>機器の設置</a:t>
            </a:r>
          </a:p>
          <a:p>
            <a:pPr lvl="2"/>
            <a:r>
              <a:rPr lang="ja-JP" altLang="en-US" dirty="0"/>
              <a:t>スクリーンの設置</a:t>
            </a:r>
          </a:p>
          <a:p>
            <a:pPr lvl="1"/>
            <a:r>
              <a:rPr lang="ja-JP" altLang="en-US" dirty="0"/>
              <a:t>ポスター・案内板の掲示（受付・勧誘）</a:t>
            </a:r>
          </a:p>
          <a:p>
            <a:pPr lvl="1"/>
            <a:r>
              <a:rPr lang="ja-JP" altLang="en-US" dirty="0"/>
              <a:t>写真の写りの確認（額縁プリクラ）</a:t>
            </a:r>
          </a:p>
          <a:p>
            <a:r>
              <a:rPr lang="ja-JP" altLang="en-US" dirty="0"/>
              <a:t>連携リハーサル</a:t>
            </a:r>
          </a:p>
          <a:p>
            <a:pPr lvl="1"/>
            <a:r>
              <a:rPr lang="ja-JP" altLang="en-US" dirty="0"/>
              <a:t>額縁プリクラ</a:t>
            </a:r>
          </a:p>
          <a:p>
            <a:pPr lvl="2"/>
            <a:r>
              <a:rPr lang="ja-JP" altLang="en-US" dirty="0"/>
              <a:t>受付・誘導・グッズ選択・笑顔を作る・写真撮影・</a:t>
            </a:r>
            <a:r>
              <a:rPr lang="en-US" altLang="ja-JP" dirty="0"/>
              <a:t>SD</a:t>
            </a:r>
            <a:r>
              <a:rPr lang="ja-JP" altLang="en-US" dirty="0"/>
              <a:t>引渡・印刷・</a:t>
            </a:r>
            <a:r>
              <a:rPr lang="en-US" altLang="ja-JP" dirty="0"/>
              <a:t>SD</a:t>
            </a:r>
            <a:r>
              <a:rPr lang="ja-JP" altLang="en-US" dirty="0"/>
              <a:t>戻し・引渡</a:t>
            </a:r>
          </a:p>
          <a:p>
            <a:pPr lvl="2"/>
            <a:r>
              <a:rPr lang="ja-JP" altLang="en-US" dirty="0"/>
              <a:t>３回以上繰り返す</a:t>
            </a:r>
          </a:p>
          <a:p>
            <a:pPr lvl="1"/>
            <a:r>
              <a:rPr lang="ja-JP" altLang="en-US" dirty="0"/>
              <a:t>缶バッチ</a:t>
            </a:r>
          </a:p>
          <a:p>
            <a:pPr lvl="2"/>
            <a:r>
              <a:rPr lang="ja-JP" altLang="en-US" dirty="0"/>
              <a:t>受付・誘導・塗り絵選択・塗り絵・</a:t>
            </a:r>
            <a:r>
              <a:rPr lang="en-US" altLang="ja-JP" dirty="0"/>
              <a:t>USB</a:t>
            </a:r>
            <a:r>
              <a:rPr lang="ja-JP" altLang="en-US" dirty="0"/>
              <a:t>引渡・印刷・</a:t>
            </a:r>
            <a:r>
              <a:rPr lang="en-US" altLang="ja-JP" dirty="0"/>
              <a:t>USB</a:t>
            </a:r>
            <a:r>
              <a:rPr lang="ja-JP" altLang="en-US" dirty="0"/>
              <a:t>戻し・バッチ制作・引渡</a:t>
            </a:r>
          </a:p>
          <a:p>
            <a:pPr lvl="2"/>
            <a:r>
              <a:rPr lang="ja-JP" altLang="en-US" dirty="0"/>
              <a:t>３回以上繰り返す</a:t>
            </a:r>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7.  </a:t>
            </a:r>
            <a:r>
              <a:rPr lang="ja-JP" altLang="en-US" dirty="0"/>
              <a:t>会場設営・連携リハーサル</a:t>
            </a:r>
            <a:endParaRPr kumimoji="1" lang="ja-JP" altLang="en-US" dirty="0"/>
          </a:p>
        </p:txBody>
      </p:sp>
      <p:sp>
        <p:nvSpPr>
          <p:cNvPr id="4" name="爆発: 14 pt 3">
            <a:extLst>
              <a:ext uri="{FF2B5EF4-FFF2-40B4-BE49-F238E27FC236}">
                <a16:creationId xmlns:a16="http://schemas.microsoft.com/office/drawing/2014/main" id="{9F2888C2-57A2-4D23-A092-E8F1DA2040A3}"/>
              </a:ext>
            </a:extLst>
          </p:cNvPr>
          <p:cNvSpPr/>
          <p:nvPr/>
        </p:nvSpPr>
        <p:spPr>
          <a:xfrm>
            <a:off x="3869112" y="1166191"/>
            <a:ext cx="2544940" cy="2383189"/>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担当者の決定</a:t>
            </a:r>
          </a:p>
        </p:txBody>
      </p:sp>
      <p:sp>
        <p:nvSpPr>
          <p:cNvPr id="5" name="爆発: 14 pt 4">
            <a:extLst>
              <a:ext uri="{FF2B5EF4-FFF2-40B4-BE49-F238E27FC236}">
                <a16:creationId xmlns:a16="http://schemas.microsoft.com/office/drawing/2014/main" id="{E187DC69-8688-438C-B302-A1304D527184}"/>
              </a:ext>
            </a:extLst>
          </p:cNvPr>
          <p:cNvSpPr/>
          <p:nvPr/>
        </p:nvSpPr>
        <p:spPr>
          <a:xfrm>
            <a:off x="7060890" y="2239617"/>
            <a:ext cx="2679458" cy="2501357"/>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a:p>
            <a:pPr algn="ctr"/>
            <a:r>
              <a:rPr kumimoji="1" lang="ja-JP" altLang="en-US" dirty="0"/>
              <a:t>担当者</a:t>
            </a:r>
          </a:p>
          <a:p>
            <a:pPr algn="ctr"/>
            <a:r>
              <a:rPr kumimoji="1" lang="ja-JP" altLang="en-US" dirty="0"/>
              <a:t>と時間帯の決定</a:t>
            </a:r>
          </a:p>
        </p:txBody>
      </p:sp>
    </p:spTree>
    <p:extLst>
      <p:ext uri="{BB962C8B-B14F-4D97-AF65-F5344CB8AC3E}">
        <p14:creationId xmlns:p14="http://schemas.microsoft.com/office/powerpoint/2010/main" val="41454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3" y="1431239"/>
            <a:ext cx="9301553" cy="4817161"/>
          </a:xfrm>
        </p:spPr>
        <p:txBody>
          <a:bodyPr>
            <a:normAutofit/>
          </a:bodyPr>
          <a:lstStyle/>
          <a:p>
            <a:r>
              <a:rPr lang="ja-JP" altLang="en-US" dirty="0"/>
              <a:t>第１回　オリエンテーション						 </a:t>
            </a:r>
            <a:r>
              <a:rPr lang="en-US" altLang="ja-JP" dirty="0"/>
              <a:t>5/23,5/31</a:t>
            </a:r>
            <a:endParaRPr lang="ja-JP" altLang="en-US" dirty="0"/>
          </a:p>
          <a:p>
            <a:r>
              <a:rPr lang="ja-JP" altLang="en-US" dirty="0"/>
              <a:t>第２回　機器調達と役割分担の決定					 </a:t>
            </a:r>
            <a:r>
              <a:rPr lang="en-US" altLang="ja-JP" dirty="0"/>
              <a:t>8/5 16:00-18:00</a:t>
            </a:r>
          </a:p>
          <a:p>
            <a:r>
              <a:rPr lang="ja-JP" altLang="en-US" dirty="0"/>
              <a:t>第３回　問題点の共有と解決策の検討				 </a:t>
            </a:r>
            <a:r>
              <a:rPr lang="en-US" altLang="ja-JP" dirty="0"/>
              <a:t>9/x</a:t>
            </a:r>
          </a:p>
          <a:p>
            <a:r>
              <a:rPr lang="ja-JP" altLang="en-US" dirty="0"/>
              <a:t>第４回　準備状況の最終確認と会場設営の体制		</a:t>
            </a:r>
            <a:r>
              <a:rPr lang="en-US" altLang="ja-JP" dirty="0"/>
              <a:t>10/2 13:00-16:00</a:t>
            </a:r>
            <a:endParaRPr lang="ja-JP" altLang="en-US" dirty="0"/>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8. </a:t>
            </a:r>
            <a:r>
              <a:rPr lang="ja-JP" altLang="en-US" dirty="0"/>
              <a:t>子どもまつり推進委員会開催予定</a:t>
            </a:r>
            <a:endParaRPr kumimoji="1" lang="ja-JP" altLang="en-US" dirty="0"/>
          </a:p>
        </p:txBody>
      </p:sp>
      <p:sp>
        <p:nvSpPr>
          <p:cNvPr id="4" name="爆発: 14 pt 3">
            <a:extLst>
              <a:ext uri="{FF2B5EF4-FFF2-40B4-BE49-F238E27FC236}">
                <a16:creationId xmlns:a16="http://schemas.microsoft.com/office/drawing/2014/main" id="{D13B8B76-8597-4B28-B356-6E14BAB16175}"/>
              </a:ext>
            </a:extLst>
          </p:cNvPr>
          <p:cNvSpPr/>
          <p:nvPr/>
        </p:nvSpPr>
        <p:spPr>
          <a:xfrm>
            <a:off x="1112660" y="3110948"/>
            <a:ext cx="3883410" cy="2780757"/>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小人数で</a:t>
            </a:r>
          </a:p>
          <a:p>
            <a:pPr algn="ctr"/>
            <a:r>
              <a:rPr kumimoji="1" lang="ja-JP" altLang="en-US" dirty="0"/>
              <a:t>推進委員会を開催するか</a:t>
            </a:r>
          </a:p>
        </p:txBody>
      </p:sp>
      <p:sp>
        <p:nvSpPr>
          <p:cNvPr id="5" name="爆発: 14 pt 4">
            <a:extLst>
              <a:ext uri="{FF2B5EF4-FFF2-40B4-BE49-F238E27FC236}">
                <a16:creationId xmlns:a16="http://schemas.microsoft.com/office/drawing/2014/main" id="{7073B1C2-5D25-4AF2-8F96-B87EF9F3E73D}"/>
              </a:ext>
            </a:extLst>
          </p:cNvPr>
          <p:cNvSpPr/>
          <p:nvPr/>
        </p:nvSpPr>
        <p:spPr>
          <a:xfrm>
            <a:off x="4996069" y="3163952"/>
            <a:ext cx="5512905" cy="2906657"/>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分科会で問題が発生すれば臨時の推進委員会を開催して協議</a:t>
            </a:r>
          </a:p>
        </p:txBody>
      </p:sp>
      <p:sp>
        <p:nvSpPr>
          <p:cNvPr id="2" name="テキスト ボックス 1">
            <a:extLst>
              <a:ext uri="{FF2B5EF4-FFF2-40B4-BE49-F238E27FC236}">
                <a16:creationId xmlns:a16="http://schemas.microsoft.com/office/drawing/2014/main" id="{44D470B7-6F67-467C-9D89-8CD53535A9F5}"/>
              </a:ext>
            </a:extLst>
          </p:cNvPr>
          <p:cNvSpPr txBox="1"/>
          <p:nvPr/>
        </p:nvSpPr>
        <p:spPr>
          <a:xfrm>
            <a:off x="1461621" y="5968520"/>
            <a:ext cx="3185487" cy="369332"/>
          </a:xfrm>
          <a:prstGeom prst="rect">
            <a:avLst/>
          </a:prstGeom>
          <a:noFill/>
        </p:spPr>
        <p:txBody>
          <a:bodyPr wrap="none" rtlCol="0">
            <a:spAutoFit/>
          </a:bodyPr>
          <a:lstStyle/>
          <a:p>
            <a:r>
              <a:rPr kumimoji="1" lang="ja-JP" altLang="en-US" dirty="0"/>
              <a:t>各グループのリーダーと有志</a:t>
            </a:r>
          </a:p>
        </p:txBody>
      </p:sp>
      <p:sp>
        <p:nvSpPr>
          <p:cNvPr id="7" name="爆発: 14 pt 6">
            <a:extLst>
              <a:ext uri="{FF2B5EF4-FFF2-40B4-BE49-F238E27FC236}">
                <a16:creationId xmlns:a16="http://schemas.microsoft.com/office/drawing/2014/main" id="{5FBBD99A-55D2-462D-90B1-E45379CB3302}"/>
              </a:ext>
            </a:extLst>
          </p:cNvPr>
          <p:cNvSpPr/>
          <p:nvPr/>
        </p:nvSpPr>
        <p:spPr>
          <a:xfrm>
            <a:off x="8971722" y="648243"/>
            <a:ext cx="3220278" cy="2780757"/>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分科会は</a:t>
            </a:r>
          </a:p>
          <a:p>
            <a:pPr algn="ctr"/>
            <a:r>
              <a:rPr kumimoji="1" lang="ja-JP" altLang="en-US" dirty="0"/>
              <a:t>グループ</a:t>
            </a:r>
            <a:endParaRPr kumimoji="1" lang="en-US" altLang="ja-JP" dirty="0"/>
          </a:p>
          <a:p>
            <a:pPr algn="ctr"/>
            <a:r>
              <a:rPr kumimoji="1" lang="ja-JP" altLang="en-US" dirty="0"/>
              <a:t>単位</a:t>
            </a:r>
            <a:endParaRPr kumimoji="1" lang="en-US" altLang="ja-JP" dirty="0"/>
          </a:p>
          <a:p>
            <a:pPr algn="ctr"/>
            <a:r>
              <a:rPr kumimoji="1" lang="ja-JP" altLang="en-US" dirty="0"/>
              <a:t>で実施</a:t>
            </a:r>
          </a:p>
        </p:txBody>
      </p:sp>
    </p:spTree>
    <p:extLst>
      <p:ext uri="{BB962C8B-B14F-4D97-AF65-F5344CB8AC3E}">
        <p14:creationId xmlns:p14="http://schemas.microsoft.com/office/powerpoint/2010/main" val="3893416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431239"/>
            <a:ext cx="8596668" cy="4817161"/>
          </a:xfrm>
        </p:spPr>
        <p:txBody>
          <a:bodyPr>
            <a:normAutofit/>
          </a:bodyPr>
          <a:lstStyle/>
          <a:p>
            <a:r>
              <a:rPr lang="ja-JP" altLang="en-US" dirty="0"/>
              <a:t>缶バッチ</a:t>
            </a:r>
          </a:p>
          <a:p>
            <a:pPr lvl="1"/>
            <a:r>
              <a:rPr lang="ja-JP" altLang="en-US" dirty="0"/>
              <a:t>ネットワーク共有フォルダー</a:t>
            </a:r>
          </a:p>
          <a:p>
            <a:pPr lvl="1"/>
            <a:r>
              <a:rPr lang="ja-JP" altLang="en-US" dirty="0"/>
              <a:t>缶バッチ印刷の</a:t>
            </a:r>
            <a:r>
              <a:rPr lang="en-US" altLang="ja-JP" dirty="0"/>
              <a:t>PC</a:t>
            </a:r>
            <a:r>
              <a:rPr lang="ja-JP" altLang="en-US" dirty="0"/>
              <a:t>の</a:t>
            </a:r>
            <a:r>
              <a:rPr lang="en-US" altLang="ja-JP" dirty="0"/>
              <a:t>SD</a:t>
            </a:r>
            <a:r>
              <a:rPr lang="ja-JP" altLang="en-US" dirty="0"/>
              <a:t>カードを共有フォルダーに</a:t>
            </a:r>
          </a:p>
          <a:p>
            <a:pPr lvl="1"/>
            <a:r>
              <a:rPr lang="ja-JP" altLang="en-US" dirty="0"/>
              <a:t>缶バッチ塗り絵の保存と共有</a:t>
            </a:r>
          </a:p>
          <a:p>
            <a:r>
              <a:rPr lang="ja-JP" altLang="en-US" dirty="0"/>
              <a:t>額縁プリクラ</a:t>
            </a:r>
          </a:p>
          <a:p>
            <a:pPr lvl="1"/>
            <a:r>
              <a:rPr lang="en-US" altLang="ja-JP" dirty="0" err="1"/>
              <a:t>Wifi</a:t>
            </a:r>
            <a:r>
              <a:rPr lang="en-US" altLang="ja-JP" dirty="0"/>
              <a:t> SD</a:t>
            </a:r>
            <a:r>
              <a:rPr lang="ja-JP" altLang="en-US" dirty="0"/>
              <a:t>カード</a:t>
            </a:r>
          </a:p>
          <a:p>
            <a:pPr lvl="1"/>
            <a:r>
              <a:rPr lang="ja-JP" altLang="en-US" dirty="0"/>
              <a:t>写真画像の</a:t>
            </a:r>
            <a:r>
              <a:rPr lang="en-US" altLang="ja-JP" dirty="0" err="1"/>
              <a:t>wifi</a:t>
            </a:r>
            <a:r>
              <a:rPr lang="ja-JP" altLang="en-US" dirty="0"/>
              <a:t>経由の取込み</a:t>
            </a:r>
          </a:p>
          <a:p>
            <a:pPr lvl="1"/>
            <a:r>
              <a:rPr lang="ja-JP" altLang="en-US" dirty="0"/>
              <a:t>課題</a:t>
            </a:r>
          </a:p>
          <a:p>
            <a:pPr lvl="2"/>
            <a:r>
              <a:rPr lang="ja-JP" altLang="en-US" dirty="0"/>
              <a:t>受付番号と写真の紐付け</a:t>
            </a:r>
          </a:p>
          <a:p>
            <a:pPr lvl="1"/>
            <a:r>
              <a:rPr lang="ja-JP" altLang="en-US" dirty="0"/>
              <a:t>写真撮影前に受付票を撮影</a:t>
            </a:r>
          </a:p>
          <a:p>
            <a:pPr lvl="2"/>
            <a:endParaRPr lang="ja-JP" altLang="en-US" dirty="0"/>
          </a:p>
        </p:txBody>
      </p:sp>
      <p:sp>
        <p:nvSpPr>
          <p:cNvPr id="6" name="タイトル 1">
            <a:extLst>
              <a:ext uri="{FF2B5EF4-FFF2-40B4-BE49-F238E27FC236}">
                <a16:creationId xmlns:a16="http://schemas.microsoft.com/office/drawing/2014/main" id="{5EF4728A-92FC-4CD5-A7C7-766D1FBD8CDC}"/>
              </a:ext>
            </a:extLst>
          </p:cNvPr>
          <p:cNvSpPr>
            <a:spLocks noGrp="1"/>
          </p:cNvSpPr>
          <p:nvPr>
            <p:ph type="title"/>
          </p:nvPr>
        </p:nvSpPr>
        <p:spPr>
          <a:xfrm>
            <a:off x="677334" y="609600"/>
            <a:ext cx="8596668" cy="556591"/>
          </a:xfrm>
        </p:spPr>
        <p:txBody>
          <a:bodyPr>
            <a:normAutofit fontScale="90000"/>
          </a:bodyPr>
          <a:lstStyle/>
          <a:p>
            <a:r>
              <a:rPr lang="en-US" altLang="ja-JP" dirty="0"/>
              <a:t>9.  </a:t>
            </a:r>
            <a:r>
              <a:rPr lang="ja-JP" altLang="en-US" dirty="0"/>
              <a:t>技術検討項目</a:t>
            </a:r>
            <a:endParaRPr kumimoji="1" lang="ja-JP" altLang="en-US" dirty="0"/>
          </a:p>
        </p:txBody>
      </p:sp>
    </p:spTree>
    <p:extLst>
      <p:ext uri="{BB962C8B-B14F-4D97-AF65-F5344CB8AC3E}">
        <p14:creationId xmlns:p14="http://schemas.microsoft.com/office/powerpoint/2010/main" val="2950087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10626B-B452-407B-9ECC-2BD900DC902E}"/>
              </a:ext>
            </a:extLst>
          </p:cNvPr>
          <p:cNvSpPr>
            <a:spLocks noGrp="1"/>
          </p:cNvSpPr>
          <p:nvPr>
            <p:ph type="title"/>
          </p:nvPr>
        </p:nvSpPr>
        <p:spPr/>
        <p:txBody>
          <a:bodyPr/>
          <a:lstStyle/>
          <a:p>
            <a:r>
              <a:rPr kumimoji="1" lang="ja-JP" altLang="en-US" dirty="0"/>
              <a:t>付録</a:t>
            </a:r>
          </a:p>
        </p:txBody>
      </p:sp>
    </p:spTree>
    <p:extLst>
      <p:ext uri="{BB962C8B-B14F-4D97-AF65-F5344CB8AC3E}">
        <p14:creationId xmlns:p14="http://schemas.microsoft.com/office/powerpoint/2010/main" val="4263494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四角形: 角を丸くする 254">
            <a:extLst>
              <a:ext uri="{FF2B5EF4-FFF2-40B4-BE49-F238E27FC236}">
                <a16:creationId xmlns:a16="http://schemas.microsoft.com/office/drawing/2014/main" id="{115CFCB0-2866-47D7-A965-46BF72DE689F}"/>
              </a:ext>
            </a:extLst>
          </p:cNvPr>
          <p:cNvSpPr/>
          <p:nvPr/>
        </p:nvSpPr>
        <p:spPr>
          <a:xfrm>
            <a:off x="403971" y="2996643"/>
            <a:ext cx="1488172" cy="3494984"/>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65" name="正方形/長方形 264">
            <a:extLst>
              <a:ext uri="{FF2B5EF4-FFF2-40B4-BE49-F238E27FC236}">
                <a16:creationId xmlns:a16="http://schemas.microsoft.com/office/drawing/2014/main" id="{3B30F0B0-F063-4C7C-830A-5A5C6D770312}"/>
              </a:ext>
            </a:extLst>
          </p:cNvPr>
          <p:cNvSpPr/>
          <p:nvPr/>
        </p:nvSpPr>
        <p:spPr>
          <a:xfrm>
            <a:off x="238539" y="737428"/>
            <a:ext cx="11586021" cy="57541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8" name="四角形: 角を丸くする 257">
            <a:extLst>
              <a:ext uri="{FF2B5EF4-FFF2-40B4-BE49-F238E27FC236}">
                <a16:creationId xmlns:a16="http://schemas.microsoft.com/office/drawing/2014/main" id="{42DF5121-276F-4AE0-8B35-EA155A7B33E0}"/>
              </a:ext>
            </a:extLst>
          </p:cNvPr>
          <p:cNvSpPr/>
          <p:nvPr/>
        </p:nvSpPr>
        <p:spPr>
          <a:xfrm>
            <a:off x="7129448" y="2429618"/>
            <a:ext cx="1336164" cy="733188"/>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7" name="四角形: 角を丸くする 256">
            <a:extLst>
              <a:ext uri="{FF2B5EF4-FFF2-40B4-BE49-F238E27FC236}">
                <a16:creationId xmlns:a16="http://schemas.microsoft.com/office/drawing/2014/main" id="{C352855D-8701-41A8-881C-CEA640C09E14}"/>
              </a:ext>
            </a:extLst>
          </p:cNvPr>
          <p:cNvSpPr/>
          <p:nvPr/>
        </p:nvSpPr>
        <p:spPr>
          <a:xfrm>
            <a:off x="3879318" y="828929"/>
            <a:ext cx="3406368" cy="1254000"/>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6" name="四角形: 角を丸くする 255">
            <a:extLst>
              <a:ext uri="{FF2B5EF4-FFF2-40B4-BE49-F238E27FC236}">
                <a16:creationId xmlns:a16="http://schemas.microsoft.com/office/drawing/2014/main" id="{C952FE7C-B509-437F-BF6F-468200F617E8}"/>
              </a:ext>
            </a:extLst>
          </p:cNvPr>
          <p:cNvSpPr/>
          <p:nvPr/>
        </p:nvSpPr>
        <p:spPr>
          <a:xfrm>
            <a:off x="8557337" y="915071"/>
            <a:ext cx="3267223" cy="2267292"/>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4" name="四角形: 角を丸くする 253">
            <a:extLst>
              <a:ext uri="{FF2B5EF4-FFF2-40B4-BE49-F238E27FC236}">
                <a16:creationId xmlns:a16="http://schemas.microsoft.com/office/drawing/2014/main" id="{E15B2058-79B3-42BE-A2EB-7D58085FF151}"/>
              </a:ext>
            </a:extLst>
          </p:cNvPr>
          <p:cNvSpPr/>
          <p:nvPr/>
        </p:nvSpPr>
        <p:spPr>
          <a:xfrm>
            <a:off x="3470715" y="2431757"/>
            <a:ext cx="2492760" cy="2166727"/>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3" name="四角形: 角を丸くする 252">
            <a:extLst>
              <a:ext uri="{FF2B5EF4-FFF2-40B4-BE49-F238E27FC236}">
                <a16:creationId xmlns:a16="http://schemas.microsoft.com/office/drawing/2014/main" id="{CD1278A8-1EDC-48FB-9A2D-39DA151C275B}"/>
              </a:ext>
            </a:extLst>
          </p:cNvPr>
          <p:cNvSpPr/>
          <p:nvPr/>
        </p:nvSpPr>
        <p:spPr>
          <a:xfrm>
            <a:off x="6514215" y="3248627"/>
            <a:ext cx="5293474" cy="3195443"/>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2" name="四角形: 角を丸くする 251">
            <a:extLst>
              <a:ext uri="{FF2B5EF4-FFF2-40B4-BE49-F238E27FC236}">
                <a16:creationId xmlns:a16="http://schemas.microsoft.com/office/drawing/2014/main" id="{51DC13BD-6B1E-49D0-BEA1-F903AFFE69F2}"/>
              </a:ext>
            </a:extLst>
          </p:cNvPr>
          <p:cNvSpPr/>
          <p:nvPr/>
        </p:nvSpPr>
        <p:spPr>
          <a:xfrm>
            <a:off x="1921572" y="5015935"/>
            <a:ext cx="4379832" cy="1475692"/>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1" name="正方形/長方形 250">
            <a:extLst>
              <a:ext uri="{FF2B5EF4-FFF2-40B4-BE49-F238E27FC236}">
                <a16:creationId xmlns:a16="http://schemas.microsoft.com/office/drawing/2014/main" id="{58F92B49-1D98-48E1-87E1-0CAA68141E8A}"/>
              </a:ext>
            </a:extLst>
          </p:cNvPr>
          <p:cNvSpPr/>
          <p:nvPr/>
        </p:nvSpPr>
        <p:spPr>
          <a:xfrm>
            <a:off x="489813" y="821636"/>
            <a:ext cx="2458966" cy="1993885"/>
          </a:xfrm>
          <a:prstGeom prst="rect">
            <a:avLst/>
          </a:prstGeom>
          <a:effectLst>
            <a:innerShdw blurRad="63500" dist="50800" dir="189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217" name="グループ化 216">
            <a:extLst>
              <a:ext uri="{FF2B5EF4-FFF2-40B4-BE49-F238E27FC236}">
                <a16:creationId xmlns:a16="http://schemas.microsoft.com/office/drawing/2014/main" id="{FFF82264-A8CA-4C4B-9DF3-0A5CDB245ACD}"/>
              </a:ext>
            </a:extLst>
          </p:cNvPr>
          <p:cNvGrpSpPr/>
          <p:nvPr/>
        </p:nvGrpSpPr>
        <p:grpSpPr>
          <a:xfrm rot="10800000">
            <a:off x="11297487" y="5811082"/>
            <a:ext cx="238534" cy="278293"/>
            <a:chOff x="6035675" y="3312159"/>
            <a:chExt cx="590412" cy="1352606"/>
          </a:xfrm>
        </p:grpSpPr>
        <p:sp>
          <p:nvSpPr>
            <p:cNvPr id="218" name="Rectangle 244">
              <a:extLst>
                <a:ext uri="{FF2B5EF4-FFF2-40B4-BE49-F238E27FC236}">
                  <a16:creationId xmlns:a16="http://schemas.microsoft.com/office/drawing/2014/main" id="{702B7DF7-C620-4F50-A0A0-6FD2065DE8C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9" name="直線コネクタ 218">
              <a:extLst>
                <a:ext uri="{FF2B5EF4-FFF2-40B4-BE49-F238E27FC236}">
                  <a16:creationId xmlns:a16="http://schemas.microsoft.com/office/drawing/2014/main" id="{D40991E6-4E96-481F-AB92-D74A5BB1A4E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 name="字幕 2">
            <a:extLst>
              <a:ext uri="{FF2B5EF4-FFF2-40B4-BE49-F238E27FC236}">
                <a16:creationId xmlns:a16="http://schemas.microsoft.com/office/drawing/2014/main" id="{958892E2-0EA7-4142-ABFC-2896D5394E70}"/>
              </a:ext>
            </a:extLst>
          </p:cNvPr>
          <p:cNvSpPr>
            <a:spLocks noGrp="1"/>
          </p:cNvSpPr>
          <p:nvPr>
            <p:ph type="subTitle" idx="1"/>
          </p:nvPr>
        </p:nvSpPr>
        <p:spPr>
          <a:xfrm>
            <a:off x="1524000" y="116720"/>
            <a:ext cx="9144000" cy="519388"/>
          </a:xfrm>
        </p:spPr>
        <p:txBody>
          <a:bodyPr>
            <a:normAutofit/>
          </a:bodyPr>
          <a:lstStyle/>
          <a:p>
            <a:r>
              <a:rPr lang="ja-JP" altLang="en-US" dirty="0">
                <a:latin typeface="ＭＳ Ｐゴシック" panose="020B0600070205080204" pitchFamily="50" charset="-128"/>
                <a:ea typeface="ＭＳ Ｐゴシック" panose="020B0600070205080204" pitchFamily="50" charset="-128"/>
              </a:rPr>
              <a:t>会場概略配置図　</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アビスタ２Ｆ　第２学習室</a:t>
            </a:r>
            <a:r>
              <a:rPr lang="en-US" altLang="ja-JP" dirty="0">
                <a:latin typeface="ＭＳ Ｐゴシック" panose="020B0600070205080204" pitchFamily="50" charset="-128"/>
                <a:ea typeface="ＭＳ Ｐゴシック" panose="020B0600070205080204" pitchFamily="50" charset="-128"/>
              </a:rPr>
              <a:t>)</a:t>
            </a:r>
            <a:endParaRPr lang="ja-JP" altLang="en-US" dirty="0">
              <a:latin typeface="ＭＳ Ｐゴシック" panose="020B0600070205080204" pitchFamily="50" charset="-128"/>
              <a:ea typeface="ＭＳ Ｐゴシック" panose="020B0600070205080204" pitchFamily="50" charset="-128"/>
            </a:endParaRPr>
          </a:p>
          <a:p>
            <a:endParaRPr kumimoji="1" lang="ja-JP" altLang="en-US" dirty="0"/>
          </a:p>
        </p:txBody>
      </p:sp>
      <p:grpSp>
        <p:nvGrpSpPr>
          <p:cNvPr id="8" name="グループ化 7">
            <a:extLst>
              <a:ext uri="{FF2B5EF4-FFF2-40B4-BE49-F238E27FC236}">
                <a16:creationId xmlns:a16="http://schemas.microsoft.com/office/drawing/2014/main" id="{5AEE8F24-8D37-405D-B0B8-6BF2AE064FDD}"/>
              </a:ext>
            </a:extLst>
          </p:cNvPr>
          <p:cNvGrpSpPr/>
          <p:nvPr/>
        </p:nvGrpSpPr>
        <p:grpSpPr>
          <a:xfrm>
            <a:off x="901147" y="4651510"/>
            <a:ext cx="238534" cy="278293"/>
            <a:chOff x="6035675" y="3312159"/>
            <a:chExt cx="590412" cy="1352606"/>
          </a:xfrm>
        </p:grpSpPr>
        <p:sp>
          <p:nvSpPr>
            <p:cNvPr id="5" name="Rectangle 244">
              <a:extLst>
                <a:ext uri="{FF2B5EF4-FFF2-40B4-BE49-F238E27FC236}">
                  <a16:creationId xmlns:a16="http://schemas.microsoft.com/office/drawing/2014/main" id="{5BBD58A9-0845-4163-B1FC-489945513ED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7" name="直線コネクタ 6">
              <a:extLst>
                <a:ext uri="{FF2B5EF4-FFF2-40B4-BE49-F238E27FC236}">
                  <a16:creationId xmlns:a16="http://schemas.microsoft.com/office/drawing/2014/main" id="{16836401-5F59-4424-BF8C-A1FA2870CB4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9" name="Rectangle 71">
            <a:extLst>
              <a:ext uri="{FF2B5EF4-FFF2-40B4-BE49-F238E27FC236}">
                <a16:creationId xmlns:a16="http://schemas.microsoft.com/office/drawing/2014/main" id="{25A6E8D4-6166-4A8C-8720-698AF2C040ED}"/>
              </a:ext>
            </a:extLst>
          </p:cNvPr>
          <p:cNvSpPr>
            <a:spLocks noChangeArrowheads="1"/>
          </p:cNvSpPr>
          <p:nvPr/>
        </p:nvSpPr>
        <p:spPr bwMode="auto">
          <a:xfrm rot="16200000">
            <a:off x="743674" y="4984366"/>
            <a:ext cx="1336536" cy="356638"/>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Rectangle 71">
            <a:extLst>
              <a:ext uri="{FF2B5EF4-FFF2-40B4-BE49-F238E27FC236}">
                <a16:creationId xmlns:a16="http://schemas.microsoft.com/office/drawing/2014/main" id="{C52596F6-6668-42E4-9D8C-D8ADA82C77AF}"/>
              </a:ext>
            </a:extLst>
          </p:cNvPr>
          <p:cNvSpPr>
            <a:spLocks noChangeArrowheads="1"/>
          </p:cNvSpPr>
          <p:nvPr/>
        </p:nvSpPr>
        <p:spPr bwMode="auto">
          <a:xfrm>
            <a:off x="1969502" y="594515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Rectangle 71">
            <a:extLst>
              <a:ext uri="{FF2B5EF4-FFF2-40B4-BE49-F238E27FC236}">
                <a16:creationId xmlns:a16="http://schemas.microsoft.com/office/drawing/2014/main" id="{461301DE-BF6B-4C97-B2CF-BDFE31BEB984}"/>
              </a:ext>
            </a:extLst>
          </p:cNvPr>
          <p:cNvSpPr>
            <a:spLocks noChangeArrowheads="1"/>
          </p:cNvSpPr>
          <p:nvPr/>
        </p:nvSpPr>
        <p:spPr bwMode="auto">
          <a:xfrm>
            <a:off x="3314596" y="5951779"/>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Rectangle 71">
            <a:extLst>
              <a:ext uri="{FF2B5EF4-FFF2-40B4-BE49-F238E27FC236}">
                <a16:creationId xmlns:a16="http://schemas.microsoft.com/office/drawing/2014/main" id="{A3165241-832F-409A-A1AA-E432E8962B8F}"/>
              </a:ext>
            </a:extLst>
          </p:cNvPr>
          <p:cNvSpPr>
            <a:spLocks noChangeArrowheads="1"/>
          </p:cNvSpPr>
          <p:nvPr/>
        </p:nvSpPr>
        <p:spPr bwMode="auto">
          <a:xfrm>
            <a:off x="4646437" y="594515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6" name="Rectangle 71">
            <a:extLst>
              <a:ext uri="{FF2B5EF4-FFF2-40B4-BE49-F238E27FC236}">
                <a16:creationId xmlns:a16="http://schemas.microsoft.com/office/drawing/2014/main" id="{AD5B1238-F282-40EF-84E3-E3CCBE8CB474}"/>
              </a:ext>
            </a:extLst>
          </p:cNvPr>
          <p:cNvSpPr>
            <a:spLocks noChangeArrowheads="1"/>
          </p:cNvSpPr>
          <p:nvPr/>
        </p:nvSpPr>
        <p:spPr bwMode="auto">
          <a:xfrm>
            <a:off x="7051714" y="536868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Rectangle 71">
            <a:extLst>
              <a:ext uri="{FF2B5EF4-FFF2-40B4-BE49-F238E27FC236}">
                <a16:creationId xmlns:a16="http://schemas.microsoft.com/office/drawing/2014/main" id="{21DDDA61-753E-4986-88C6-6323617BF2F2}"/>
              </a:ext>
            </a:extLst>
          </p:cNvPr>
          <p:cNvSpPr>
            <a:spLocks noChangeArrowheads="1"/>
          </p:cNvSpPr>
          <p:nvPr/>
        </p:nvSpPr>
        <p:spPr bwMode="auto">
          <a:xfrm>
            <a:off x="8396808" y="5375310"/>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8" name="Rectangle 71">
            <a:extLst>
              <a:ext uri="{FF2B5EF4-FFF2-40B4-BE49-F238E27FC236}">
                <a16:creationId xmlns:a16="http://schemas.microsoft.com/office/drawing/2014/main" id="{FA956FAC-5EA5-4343-A9A1-51163CF95702}"/>
              </a:ext>
            </a:extLst>
          </p:cNvPr>
          <p:cNvSpPr>
            <a:spLocks noChangeArrowheads="1"/>
          </p:cNvSpPr>
          <p:nvPr/>
        </p:nvSpPr>
        <p:spPr bwMode="auto">
          <a:xfrm>
            <a:off x="9728649" y="536868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19" name="図 18" descr="MC900355425[1]">
            <a:extLst>
              <a:ext uri="{FF2B5EF4-FFF2-40B4-BE49-F238E27FC236}">
                <a16:creationId xmlns:a16="http://schemas.microsoft.com/office/drawing/2014/main" id="{B077769F-0DB6-42DF-97FB-EB88150E5B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6317" t="32137" r="22223" b="17676"/>
          <a:stretch>
            <a:fillRect/>
          </a:stretch>
        </p:blipFill>
        <p:spPr bwMode="auto">
          <a:xfrm>
            <a:off x="10880035" y="3855485"/>
            <a:ext cx="766524" cy="1038085"/>
          </a:xfrm>
          <a:prstGeom prst="rect">
            <a:avLst/>
          </a:prstGeom>
          <a:noFill/>
          <a:extLst>
            <a:ext uri="{909E8E84-426E-40DD-AFC4-6F175D3DCCD1}">
              <a14:hiddenFill xmlns:a14="http://schemas.microsoft.com/office/drawing/2010/main">
                <a:solidFill>
                  <a:srgbClr val="FFFFFF"/>
                </a:solidFill>
              </a14:hiddenFill>
            </a:ext>
          </a:extLst>
        </p:spPr>
      </p:pic>
      <p:sp>
        <p:nvSpPr>
          <p:cNvPr id="20" name="Photo">
            <a:extLst>
              <a:ext uri="{FF2B5EF4-FFF2-40B4-BE49-F238E27FC236}">
                <a16:creationId xmlns:a16="http://schemas.microsoft.com/office/drawing/2014/main" id="{6D9140DC-DE9D-442F-8CCE-7B9871760E7D}"/>
              </a:ext>
            </a:extLst>
          </p:cNvPr>
          <p:cNvSpPr>
            <a:spLocks noChangeAspect="1" noEditPoints="1" noChangeArrowheads="1"/>
          </p:cNvSpPr>
          <p:nvPr/>
        </p:nvSpPr>
        <p:spPr bwMode="auto">
          <a:xfrm rot="19270825">
            <a:off x="9008169" y="4283579"/>
            <a:ext cx="419039" cy="244548"/>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1" name="Rectangle 71">
            <a:extLst>
              <a:ext uri="{FF2B5EF4-FFF2-40B4-BE49-F238E27FC236}">
                <a16:creationId xmlns:a16="http://schemas.microsoft.com/office/drawing/2014/main" id="{87100E96-DFAA-4739-975B-DFF7E0C6D07B}"/>
              </a:ext>
            </a:extLst>
          </p:cNvPr>
          <p:cNvSpPr>
            <a:spLocks noChangeArrowheads="1"/>
          </p:cNvSpPr>
          <p:nvPr/>
        </p:nvSpPr>
        <p:spPr bwMode="auto">
          <a:xfrm>
            <a:off x="1008715" y="149904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Rectangle 71">
            <a:extLst>
              <a:ext uri="{FF2B5EF4-FFF2-40B4-BE49-F238E27FC236}">
                <a16:creationId xmlns:a16="http://schemas.microsoft.com/office/drawing/2014/main" id="{6F9E7A89-DB63-431F-AD91-941504F92AB0}"/>
              </a:ext>
            </a:extLst>
          </p:cNvPr>
          <p:cNvSpPr>
            <a:spLocks noChangeArrowheads="1"/>
          </p:cNvSpPr>
          <p:nvPr/>
        </p:nvSpPr>
        <p:spPr bwMode="auto">
          <a:xfrm>
            <a:off x="10212356" y="200925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 name="Rectangle 71">
            <a:extLst>
              <a:ext uri="{FF2B5EF4-FFF2-40B4-BE49-F238E27FC236}">
                <a16:creationId xmlns:a16="http://schemas.microsoft.com/office/drawing/2014/main" id="{22E8BBAD-0996-464C-9C09-72C9CE7E1B88}"/>
              </a:ext>
            </a:extLst>
          </p:cNvPr>
          <p:cNvSpPr>
            <a:spLocks noChangeArrowheads="1"/>
          </p:cNvSpPr>
          <p:nvPr/>
        </p:nvSpPr>
        <p:spPr bwMode="auto">
          <a:xfrm rot="20252145">
            <a:off x="8867258" y="226767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24" name="図 23" descr="MC900432661[1]">
            <a:extLst>
              <a:ext uri="{FF2B5EF4-FFF2-40B4-BE49-F238E27FC236}">
                <a16:creationId xmlns:a16="http://schemas.microsoft.com/office/drawing/2014/main" id="{2BFC3320-F054-4C30-AE80-3BBAD82089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9318" y="5776353"/>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25" name="図 24" descr="MC900432661[1]">
            <a:extLst>
              <a:ext uri="{FF2B5EF4-FFF2-40B4-BE49-F238E27FC236}">
                <a16:creationId xmlns:a16="http://schemas.microsoft.com/office/drawing/2014/main" id="{71D7E1B5-BC7E-41DF-8F96-EEE6A47D8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2190" y="5389233"/>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26" name="図 25" descr="MC900432661[1]">
            <a:extLst>
              <a:ext uri="{FF2B5EF4-FFF2-40B4-BE49-F238E27FC236}">
                <a16:creationId xmlns:a16="http://schemas.microsoft.com/office/drawing/2014/main" id="{0EC8C5FE-32D2-4DC2-B5AC-9D5A46C013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7338" y="5389233"/>
            <a:ext cx="334872" cy="295275"/>
          </a:xfrm>
          <a:prstGeom prst="rect">
            <a:avLst/>
          </a:prstGeom>
          <a:noFill/>
          <a:extLst>
            <a:ext uri="{909E8E84-426E-40DD-AFC4-6F175D3DCCD1}">
              <a14:hiddenFill xmlns:a14="http://schemas.microsoft.com/office/drawing/2010/main">
                <a:solidFill>
                  <a:srgbClr val="FFFFFF"/>
                </a:solidFill>
              </a14:hiddenFill>
            </a:ext>
          </a:extLst>
        </p:spPr>
      </p:pic>
      <p:sp>
        <p:nvSpPr>
          <p:cNvPr id="27" name="laptop">
            <a:extLst>
              <a:ext uri="{FF2B5EF4-FFF2-40B4-BE49-F238E27FC236}">
                <a16:creationId xmlns:a16="http://schemas.microsoft.com/office/drawing/2014/main" id="{486B8E95-5F7F-475B-BF60-4FC21F27AE29}"/>
              </a:ext>
            </a:extLst>
          </p:cNvPr>
          <p:cNvSpPr>
            <a:spLocks noChangeAspect="1" noEditPoints="1" noChangeArrowheads="1"/>
          </p:cNvSpPr>
          <p:nvPr/>
        </p:nvSpPr>
        <p:spPr bwMode="auto">
          <a:xfrm>
            <a:off x="9310039" y="546874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 name="laptop">
            <a:extLst>
              <a:ext uri="{FF2B5EF4-FFF2-40B4-BE49-F238E27FC236}">
                <a16:creationId xmlns:a16="http://schemas.microsoft.com/office/drawing/2014/main" id="{4F225A03-0810-4104-B73B-1F8456921084}"/>
              </a:ext>
            </a:extLst>
          </p:cNvPr>
          <p:cNvSpPr>
            <a:spLocks noChangeAspect="1" noEditPoints="1" noChangeArrowheads="1"/>
          </p:cNvSpPr>
          <p:nvPr/>
        </p:nvSpPr>
        <p:spPr bwMode="auto">
          <a:xfrm rot="10800000">
            <a:off x="5606054" y="603731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29" name="グループ化 28">
            <a:extLst>
              <a:ext uri="{FF2B5EF4-FFF2-40B4-BE49-F238E27FC236}">
                <a16:creationId xmlns:a16="http://schemas.microsoft.com/office/drawing/2014/main" id="{A0BB7E7A-CBE9-4A1A-BFCC-A93EBD2500C9}"/>
              </a:ext>
            </a:extLst>
          </p:cNvPr>
          <p:cNvGrpSpPr/>
          <p:nvPr/>
        </p:nvGrpSpPr>
        <p:grpSpPr>
          <a:xfrm rot="16200000">
            <a:off x="9309661" y="5824333"/>
            <a:ext cx="238534" cy="278293"/>
            <a:chOff x="6035675" y="3312159"/>
            <a:chExt cx="590412" cy="1352606"/>
          </a:xfrm>
        </p:grpSpPr>
        <p:sp>
          <p:nvSpPr>
            <p:cNvPr id="30" name="Rectangle 244">
              <a:extLst>
                <a:ext uri="{FF2B5EF4-FFF2-40B4-BE49-F238E27FC236}">
                  <a16:creationId xmlns:a16="http://schemas.microsoft.com/office/drawing/2014/main" id="{D4D2E58B-07C8-4E69-B031-CBB4FD0826E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1" name="直線コネクタ 30">
              <a:extLst>
                <a:ext uri="{FF2B5EF4-FFF2-40B4-BE49-F238E27FC236}">
                  <a16:creationId xmlns:a16="http://schemas.microsoft.com/office/drawing/2014/main" id="{372C28D1-EB67-4D51-8EDA-C3F60E0D2D1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2" name="グループ化 31">
            <a:extLst>
              <a:ext uri="{FF2B5EF4-FFF2-40B4-BE49-F238E27FC236}">
                <a16:creationId xmlns:a16="http://schemas.microsoft.com/office/drawing/2014/main" id="{B7B3D337-E894-410B-AA01-A68B55555F2B}"/>
              </a:ext>
            </a:extLst>
          </p:cNvPr>
          <p:cNvGrpSpPr/>
          <p:nvPr/>
        </p:nvGrpSpPr>
        <p:grpSpPr>
          <a:xfrm rot="16200000">
            <a:off x="10601749" y="5817709"/>
            <a:ext cx="238534" cy="278293"/>
            <a:chOff x="6035675" y="3312159"/>
            <a:chExt cx="590412" cy="1352606"/>
          </a:xfrm>
        </p:grpSpPr>
        <p:sp>
          <p:nvSpPr>
            <p:cNvPr id="33" name="Rectangle 244">
              <a:extLst>
                <a:ext uri="{FF2B5EF4-FFF2-40B4-BE49-F238E27FC236}">
                  <a16:creationId xmlns:a16="http://schemas.microsoft.com/office/drawing/2014/main" id="{8D55E3FC-5E7D-4788-AAC1-DD616B52EDC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4" name="直線コネクタ 33">
              <a:extLst>
                <a:ext uri="{FF2B5EF4-FFF2-40B4-BE49-F238E27FC236}">
                  <a16:creationId xmlns:a16="http://schemas.microsoft.com/office/drawing/2014/main" id="{95E62048-AC60-4446-8C91-225004E8F77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5" name="グループ化 34">
            <a:extLst>
              <a:ext uri="{FF2B5EF4-FFF2-40B4-BE49-F238E27FC236}">
                <a16:creationId xmlns:a16="http://schemas.microsoft.com/office/drawing/2014/main" id="{C60B4681-C72E-4210-84F8-79E869EFCB2D}"/>
              </a:ext>
            </a:extLst>
          </p:cNvPr>
          <p:cNvGrpSpPr/>
          <p:nvPr/>
        </p:nvGrpSpPr>
        <p:grpSpPr>
          <a:xfrm rot="16200000">
            <a:off x="8017575" y="5817709"/>
            <a:ext cx="238534" cy="278293"/>
            <a:chOff x="6035675" y="3312159"/>
            <a:chExt cx="590412" cy="1352606"/>
          </a:xfrm>
        </p:grpSpPr>
        <p:sp>
          <p:nvSpPr>
            <p:cNvPr id="36" name="Rectangle 244">
              <a:extLst>
                <a:ext uri="{FF2B5EF4-FFF2-40B4-BE49-F238E27FC236}">
                  <a16:creationId xmlns:a16="http://schemas.microsoft.com/office/drawing/2014/main" id="{F924D694-B639-439A-BEC1-ADC02FC8EE7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7" name="直線コネクタ 36">
              <a:extLst>
                <a:ext uri="{FF2B5EF4-FFF2-40B4-BE49-F238E27FC236}">
                  <a16:creationId xmlns:a16="http://schemas.microsoft.com/office/drawing/2014/main" id="{FF5EF0A8-D0FB-48F7-B608-1559484C99E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8" name="laptop">
            <a:extLst>
              <a:ext uri="{FF2B5EF4-FFF2-40B4-BE49-F238E27FC236}">
                <a16:creationId xmlns:a16="http://schemas.microsoft.com/office/drawing/2014/main" id="{EE6473B1-E9BF-4F39-AECF-400031750ACC}"/>
              </a:ext>
            </a:extLst>
          </p:cNvPr>
          <p:cNvSpPr>
            <a:spLocks noChangeAspect="1" noEditPoints="1" noChangeArrowheads="1"/>
          </p:cNvSpPr>
          <p:nvPr/>
        </p:nvSpPr>
        <p:spPr bwMode="auto">
          <a:xfrm rot="10800000">
            <a:off x="4724785" y="603731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9" name="laptop">
            <a:extLst>
              <a:ext uri="{FF2B5EF4-FFF2-40B4-BE49-F238E27FC236}">
                <a16:creationId xmlns:a16="http://schemas.microsoft.com/office/drawing/2014/main" id="{B78419FE-98B6-46B1-9CD4-C0090084F4E8}"/>
              </a:ext>
            </a:extLst>
          </p:cNvPr>
          <p:cNvSpPr>
            <a:spLocks noChangeAspect="1" noEditPoints="1" noChangeArrowheads="1"/>
          </p:cNvSpPr>
          <p:nvPr/>
        </p:nvSpPr>
        <p:spPr bwMode="auto">
          <a:xfrm rot="10800000">
            <a:off x="3790506" y="603731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0" name="laptop">
            <a:extLst>
              <a:ext uri="{FF2B5EF4-FFF2-40B4-BE49-F238E27FC236}">
                <a16:creationId xmlns:a16="http://schemas.microsoft.com/office/drawing/2014/main" id="{33287993-9B48-423E-A7BA-A892D40748AE}"/>
              </a:ext>
            </a:extLst>
          </p:cNvPr>
          <p:cNvSpPr>
            <a:spLocks noChangeAspect="1" noEditPoints="1" noChangeArrowheads="1"/>
          </p:cNvSpPr>
          <p:nvPr/>
        </p:nvSpPr>
        <p:spPr bwMode="auto">
          <a:xfrm rot="10800000">
            <a:off x="2882733" y="603731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41" name="グループ化 40">
            <a:extLst>
              <a:ext uri="{FF2B5EF4-FFF2-40B4-BE49-F238E27FC236}">
                <a16:creationId xmlns:a16="http://schemas.microsoft.com/office/drawing/2014/main" id="{10C9B9F2-5E6B-467B-9B79-0792C7F87445}"/>
              </a:ext>
            </a:extLst>
          </p:cNvPr>
          <p:cNvGrpSpPr/>
          <p:nvPr/>
        </p:nvGrpSpPr>
        <p:grpSpPr>
          <a:xfrm rot="5400000">
            <a:off x="5625551" y="5532781"/>
            <a:ext cx="238534" cy="278293"/>
            <a:chOff x="6035675" y="3312159"/>
            <a:chExt cx="590412" cy="1352606"/>
          </a:xfrm>
        </p:grpSpPr>
        <p:sp>
          <p:nvSpPr>
            <p:cNvPr id="42" name="Rectangle 244">
              <a:extLst>
                <a:ext uri="{FF2B5EF4-FFF2-40B4-BE49-F238E27FC236}">
                  <a16:creationId xmlns:a16="http://schemas.microsoft.com/office/drawing/2014/main" id="{73F9135A-E9FB-4021-98B6-749D7C2B630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3" name="直線コネクタ 42">
              <a:extLst>
                <a:ext uri="{FF2B5EF4-FFF2-40B4-BE49-F238E27FC236}">
                  <a16:creationId xmlns:a16="http://schemas.microsoft.com/office/drawing/2014/main" id="{C32EBC18-D30C-4080-B838-D7A28C80F37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44" name="グループ化 43">
            <a:extLst>
              <a:ext uri="{FF2B5EF4-FFF2-40B4-BE49-F238E27FC236}">
                <a16:creationId xmlns:a16="http://schemas.microsoft.com/office/drawing/2014/main" id="{9D2FE1ED-9770-450C-BECD-E33EAE3F9A12}"/>
              </a:ext>
            </a:extLst>
          </p:cNvPr>
          <p:cNvGrpSpPr/>
          <p:nvPr/>
        </p:nvGrpSpPr>
        <p:grpSpPr>
          <a:xfrm rot="5400000">
            <a:off x="5168354" y="5532781"/>
            <a:ext cx="238534" cy="278293"/>
            <a:chOff x="6035675" y="3312159"/>
            <a:chExt cx="590412" cy="1352606"/>
          </a:xfrm>
        </p:grpSpPr>
        <p:sp>
          <p:nvSpPr>
            <p:cNvPr id="45" name="Rectangle 244">
              <a:extLst>
                <a:ext uri="{FF2B5EF4-FFF2-40B4-BE49-F238E27FC236}">
                  <a16:creationId xmlns:a16="http://schemas.microsoft.com/office/drawing/2014/main" id="{9C2D2279-6BE0-4330-8A1A-611A94103A6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6" name="直線コネクタ 45">
              <a:extLst>
                <a:ext uri="{FF2B5EF4-FFF2-40B4-BE49-F238E27FC236}">
                  <a16:creationId xmlns:a16="http://schemas.microsoft.com/office/drawing/2014/main" id="{BF715052-8817-4650-805A-AE14EBD41CD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47" name="グループ化 46">
            <a:extLst>
              <a:ext uri="{FF2B5EF4-FFF2-40B4-BE49-F238E27FC236}">
                <a16:creationId xmlns:a16="http://schemas.microsoft.com/office/drawing/2014/main" id="{A7871F73-5C34-4EEB-85B7-13E460D999D0}"/>
              </a:ext>
            </a:extLst>
          </p:cNvPr>
          <p:cNvGrpSpPr/>
          <p:nvPr/>
        </p:nvGrpSpPr>
        <p:grpSpPr>
          <a:xfrm rot="5400000">
            <a:off x="4724408" y="5532781"/>
            <a:ext cx="238534" cy="278293"/>
            <a:chOff x="6035675" y="3312159"/>
            <a:chExt cx="590412" cy="1352606"/>
          </a:xfrm>
        </p:grpSpPr>
        <p:sp>
          <p:nvSpPr>
            <p:cNvPr id="48" name="Rectangle 244">
              <a:extLst>
                <a:ext uri="{FF2B5EF4-FFF2-40B4-BE49-F238E27FC236}">
                  <a16:creationId xmlns:a16="http://schemas.microsoft.com/office/drawing/2014/main" id="{2C1D4412-3E60-4B59-B1DA-F963CA38DA2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9" name="直線コネクタ 48">
              <a:extLst>
                <a:ext uri="{FF2B5EF4-FFF2-40B4-BE49-F238E27FC236}">
                  <a16:creationId xmlns:a16="http://schemas.microsoft.com/office/drawing/2014/main" id="{E44CAB47-679C-490B-A3A8-63CE5929F56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0" name="グループ化 49">
            <a:extLst>
              <a:ext uri="{FF2B5EF4-FFF2-40B4-BE49-F238E27FC236}">
                <a16:creationId xmlns:a16="http://schemas.microsoft.com/office/drawing/2014/main" id="{44D940BE-A210-426E-AC02-EC3FE15FECEF}"/>
              </a:ext>
            </a:extLst>
          </p:cNvPr>
          <p:cNvGrpSpPr/>
          <p:nvPr/>
        </p:nvGrpSpPr>
        <p:grpSpPr>
          <a:xfrm rot="5400000">
            <a:off x="4240702" y="5532781"/>
            <a:ext cx="238534" cy="278293"/>
            <a:chOff x="6035675" y="3312159"/>
            <a:chExt cx="590412" cy="1352606"/>
          </a:xfrm>
        </p:grpSpPr>
        <p:sp>
          <p:nvSpPr>
            <p:cNvPr id="51" name="Rectangle 244">
              <a:extLst>
                <a:ext uri="{FF2B5EF4-FFF2-40B4-BE49-F238E27FC236}">
                  <a16:creationId xmlns:a16="http://schemas.microsoft.com/office/drawing/2014/main" id="{E0DB0866-CB9A-4A43-9617-F2E70E99102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52" name="直線コネクタ 51">
              <a:extLst>
                <a:ext uri="{FF2B5EF4-FFF2-40B4-BE49-F238E27FC236}">
                  <a16:creationId xmlns:a16="http://schemas.microsoft.com/office/drawing/2014/main" id="{E20F3A41-4777-44F3-82C9-1E47D40F10C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3" name="グループ化 52">
            <a:extLst>
              <a:ext uri="{FF2B5EF4-FFF2-40B4-BE49-F238E27FC236}">
                <a16:creationId xmlns:a16="http://schemas.microsoft.com/office/drawing/2014/main" id="{4DD9938D-6C0D-499C-B197-D9FF9366D4D5}"/>
              </a:ext>
            </a:extLst>
          </p:cNvPr>
          <p:cNvGrpSpPr/>
          <p:nvPr/>
        </p:nvGrpSpPr>
        <p:grpSpPr>
          <a:xfrm rot="5400000">
            <a:off x="3783503" y="5532781"/>
            <a:ext cx="238534" cy="278293"/>
            <a:chOff x="6035675" y="3312159"/>
            <a:chExt cx="590412" cy="1352606"/>
          </a:xfrm>
        </p:grpSpPr>
        <p:sp>
          <p:nvSpPr>
            <p:cNvPr id="54" name="Rectangle 244">
              <a:extLst>
                <a:ext uri="{FF2B5EF4-FFF2-40B4-BE49-F238E27FC236}">
                  <a16:creationId xmlns:a16="http://schemas.microsoft.com/office/drawing/2014/main" id="{C26EE771-1B2E-4F55-A93D-EAD89D44B73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55" name="直線コネクタ 54">
              <a:extLst>
                <a:ext uri="{FF2B5EF4-FFF2-40B4-BE49-F238E27FC236}">
                  <a16:creationId xmlns:a16="http://schemas.microsoft.com/office/drawing/2014/main" id="{4BC12B59-6304-42EC-B7FA-9F1DDFE02BA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6" name="グループ化 55">
            <a:extLst>
              <a:ext uri="{FF2B5EF4-FFF2-40B4-BE49-F238E27FC236}">
                <a16:creationId xmlns:a16="http://schemas.microsoft.com/office/drawing/2014/main" id="{38AB1958-C6CA-401F-9E56-2D71EAFB9DC3}"/>
              </a:ext>
            </a:extLst>
          </p:cNvPr>
          <p:cNvGrpSpPr/>
          <p:nvPr/>
        </p:nvGrpSpPr>
        <p:grpSpPr>
          <a:xfrm rot="5400000">
            <a:off x="3339556" y="5532781"/>
            <a:ext cx="238534" cy="278293"/>
            <a:chOff x="6035675" y="3312159"/>
            <a:chExt cx="590412" cy="1352606"/>
          </a:xfrm>
        </p:grpSpPr>
        <p:sp>
          <p:nvSpPr>
            <p:cNvPr id="57" name="Rectangle 244">
              <a:extLst>
                <a:ext uri="{FF2B5EF4-FFF2-40B4-BE49-F238E27FC236}">
                  <a16:creationId xmlns:a16="http://schemas.microsoft.com/office/drawing/2014/main" id="{0B65B09E-E3C4-4351-AE46-6F2FD6335B9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58" name="直線コネクタ 57">
              <a:extLst>
                <a:ext uri="{FF2B5EF4-FFF2-40B4-BE49-F238E27FC236}">
                  <a16:creationId xmlns:a16="http://schemas.microsoft.com/office/drawing/2014/main" id="{58A2E40B-0636-47CD-9295-613B0D74AEA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9" name="グループ化 58">
            <a:extLst>
              <a:ext uri="{FF2B5EF4-FFF2-40B4-BE49-F238E27FC236}">
                <a16:creationId xmlns:a16="http://schemas.microsoft.com/office/drawing/2014/main" id="{4E98A46C-9280-4E84-97ED-FFFE9ED1ACDA}"/>
              </a:ext>
            </a:extLst>
          </p:cNvPr>
          <p:cNvGrpSpPr/>
          <p:nvPr/>
        </p:nvGrpSpPr>
        <p:grpSpPr>
          <a:xfrm rot="5400000">
            <a:off x="2908861" y="5532781"/>
            <a:ext cx="238534" cy="278293"/>
            <a:chOff x="6035675" y="3312159"/>
            <a:chExt cx="590412" cy="1352606"/>
          </a:xfrm>
        </p:grpSpPr>
        <p:sp>
          <p:nvSpPr>
            <p:cNvPr id="60" name="Rectangle 244">
              <a:extLst>
                <a:ext uri="{FF2B5EF4-FFF2-40B4-BE49-F238E27FC236}">
                  <a16:creationId xmlns:a16="http://schemas.microsoft.com/office/drawing/2014/main" id="{AAAB83B4-7FB8-4055-BF8E-54C91E2DF5B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1" name="直線コネクタ 60">
              <a:extLst>
                <a:ext uri="{FF2B5EF4-FFF2-40B4-BE49-F238E27FC236}">
                  <a16:creationId xmlns:a16="http://schemas.microsoft.com/office/drawing/2014/main" id="{B86978CD-2156-482D-8C29-ABAE14ACC2D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62" name="グループ化 61">
            <a:extLst>
              <a:ext uri="{FF2B5EF4-FFF2-40B4-BE49-F238E27FC236}">
                <a16:creationId xmlns:a16="http://schemas.microsoft.com/office/drawing/2014/main" id="{6A979945-CCC3-46C7-A04E-C0278E0DB2CC}"/>
              </a:ext>
            </a:extLst>
          </p:cNvPr>
          <p:cNvGrpSpPr/>
          <p:nvPr/>
        </p:nvGrpSpPr>
        <p:grpSpPr>
          <a:xfrm rot="5400000">
            <a:off x="2438405" y="5532781"/>
            <a:ext cx="238534" cy="278293"/>
            <a:chOff x="6035675" y="3312159"/>
            <a:chExt cx="590412" cy="1352606"/>
          </a:xfrm>
        </p:grpSpPr>
        <p:sp>
          <p:nvSpPr>
            <p:cNvPr id="63" name="Rectangle 244">
              <a:extLst>
                <a:ext uri="{FF2B5EF4-FFF2-40B4-BE49-F238E27FC236}">
                  <a16:creationId xmlns:a16="http://schemas.microsoft.com/office/drawing/2014/main" id="{EC356461-D3A6-4F79-BAD1-89A4ED495E2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4" name="直線コネクタ 63">
              <a:extLst>
                <a:ext uri="{FF2B5EF4-FFF2-40B4-BE49-F238E27FC236}">
                  <a16:creationId xmlns:a16="http://schemas.microsoft.com/office/drawing/2014/main" id="{4CD6875B-1792-46FF-958D-8D036327635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65" name="laptop">
            <a:extLst>
              <a:ext uri="{FF2B5EF4-FFF2-40B4-BE49-F238E27FC236}">
                <a16:creationId xmlns:a16="http://schemas.microsoft.com/office/drawing/2014/main" id="{24745B76-A7CB-4FE4-85D8-D4E4D5516E4C}"/>
              </a:ext>
            </a:extLst>
          </p:cNvPr>
          <p:cNvSpPr>
            <a:spLocks noChangeAspect="1" noEditPoints="1" noChangeArrowheads="1"/>
          </p:cNvSpPr>
          <p:nvPr/>
        </p:nvSpPr>
        <p:spPr bwMode="auto">
          <a:xfrm>
            <a:off x="7984823" y="546874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6" name="laptop">
            <a:extLst>
              <a:ext uri="{FF2B5EF4-FFF2-40B4-BE49-F238E27FC236}">
                <a16:creationId xmlns:a16="http://schemas.microsoft.com/office/drawing/2014/main" id="{2883AA51-3553-46D1-9EDF-69C94EED5028}"/>
              </a:ext>
            </a:extLst>
          </p:cNvPr>
          <p:cNvSpPr>
            <a:spLocks noChangeAspect="1" noEditPoints="1" noChangeArrowheads="1"/>
          </p:cNvSpPr>
          <p:nvPr/>
        </p:nvSpPr>
        <p:spPr bwMode="auto">
          <a:xfrm>
            <a:off x="9283535" y="546874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0" name="Rectangle 71">
            <a:extLst>
              <a:ext uri="{FF2B5EF4-FFF2-40B4-BE49-F238E27FC236}">
                <a16:creationId xmlns:a16="http://schemas.microsoft.com/office/drawing/2014/main" id="{BBD1B210-36FC-4818-B8E0-EA36DCEC3205}"/>
              </a:ext>
            </a:extLst>
          </p:cNvPr>
          <p:cNvSpPr>
            <a:spLocks noChangeArrowheads="1"/>
          </p:cNvSpPr>
          <p:nvPr/>
        </p:nvSpPr>
        <p:spPr bwMode="auto">
          <a:xfrm>
            <a:off x="4348267" y="995457"/>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1" name="Rectangle 71">
            <a:extLst>
              <a:ext uri="{FF2B5EF4-FFF2-40B4-BE49-F238E27FC236}">
                <a16:creationId xmlns:a16="http://schemas.microsoft.com/office/drawing/2014/main" id="{6410CD76-A2DE-4780-AE09-5F0A8CC83C7E}"/>
              </a:ext>
            </a:extLst>
          </p:cNvPr>
          <p:cNvSpPr>
            <a:spLocks noChangeArrowheads="1"/>
          </p:cNvSpPr>
          <p:nvPr/>
        </p:nvSpPr>
        <p:spPr bwMode="auto">
          <a:xfrm>
            <a:off x="5680111" y="995457"/>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72" name="グループ化 71">
            <a:extLst>
              <a:ext uri="{FF2B5EF4-FFF2-40B4-BE49-F238E27FC236}">
                <a16:creationId xmlns:a16="http://schemas.microsoft.com/office/drawing/2014/main" id="{8BA0DB7D-F8E8-47A4-8312-1D57E2B1E905}"/>
              </a:ext>
            </a:extLst>
          </p:cNvPr>
          <p:cNvGrpSpPr/>
          <p:nvPr/>
        </p:nvGrpSpPr>
        <p:grpSpPr>
          <a:xfrm rot="16200000">
            <a:off x="6619469" y="1437867"/>
            <a:ext cx="238534" cy="278293"/>
            <a:chOff x="6035675" y="3312159"/>
            <a:chExt cx="590412" cy="1352606"/>
          </a:xfrm>
        </p:grpSpPr>
        <p:sp>
          <p:nvSpPr>
            <p:cNvPr id="73" name="Rectangle 244">
              <a:extLst>
                <a:ext uri="{FF2B5EF4-FFF2-40B4-BE49-F238E27FC236}">
                  <a16:creationId xmlns:a16="http://schemas.microsoft.com/office/drawing/2014/main" id="{D3EBFA98-56E3-4088-A0BC-941ECBD4633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74" name="直線コネクタ 73">
              <a:extLst>
                <a:ext uri="{FF2B5EF4-FFF2-40B4-BE49-F238E27FC236}">
                  <a16:creationId xmlns:a16="http://schemas.microsoft.com/office/drawing/2014/main" id="{DCF46A7D-6922-4A10-93F2-9DF938B53B4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75" name="グループ化 74">
            <a:extLst>
              <a:ext uri="{FF2B5EF4-FFF2-40B4-BE49-F238E27FC236}">
                <a16:creationId xmlns:a16="http://schemas.microsoft.com/office/drawing/2014/main" id="{2AA33D35-9420-4D79-855B-9764252751E9}"/>
              </a:ext>
            </a:extLst>
          </p:cNvPr>
          <p:cNvGrpSpPr/>
          <p:nvPr/>
        </p:nvGrpSpPr>
        <p:grpSpPr>
          <a:xfrm rot="16200000">
            <a:off x="6135764" y="1437867"/>
            <a:ext cx="238534" cy="278293"/>
            <a:chOff x="6035675" y="3312159"/>
            <a:chExt cx="590412" cy="1352606"/>
          </a:xfrm>
        </p:grpSpPr>
        <p:sp>
          <p:nvSpPr>
            <p:cNvPr id="76" name="Rectangle 244">
              <a:extLst>
                <a:ext uri="{FF2B5EF4-FFF2-40B4-BE49-F238E27FC236}">
                  <a16:creationId xmlns:a16="http://schemas.microsoft.com/office/drawing/2014/main" id="{02ED6AB0-E117-40B1-BE4D-757D9957DF6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77" name="直線コネクタ 76">
              <a:extLst>
                <a:ext uri="{FF2B5EF4-FFF2-40B4-BE49-F238E27FC236}">
                  <a16:creationId xmlns:a16="http://schemas.microsoft.com/office/drawing/2014/main" id="{833503B4-5E3F-4301-8F21-35AB2D7417C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4" name="グループ化 83">
            <a:extLst>
              <a:ext uri="{FF2B5EF4-FFF2-40B4-BE49-F238E27FC236}">
                <a16:creationId xmlns:a16="http://schemas.microsoft.com/office/drawing/2014/main" id="{8BF38232-2C74-4471-AA41-7696D8A27E3F}"/>
              </a:ext>
            </a:extLst>
          </p:cNvPr>
          <p:cNvGrpSpPr/>
          <p:nvPr/>
        </p:nvGrpSpPr>
        <p:grpSpPr>
          <a:xfrm rot="16200000">
            <a:off x="5035837" y="1437867"/>
            <a:ext cx="238534" cy="278293"/>
            <a:chOff x="6035675" y="3312159"/>
            <a:chExt cx="590412" cy="1352606"/>
          </a:xfrm>
        </p:grpSpPr>
        <p:sp>
          <p:nvSpPr>
            <p:cNvPr id="85" name="Rectangle 244">
              <a:extLst>
                <a:ext uri="{FF2B5EF4-FFF2-40B4-BE49-F238E27FC236}">
                  <a16:creationId xmlns:a16="http://schemas.microsoft.com/office/drawing/2014/main" id="{C09ADC3A-98A5-4D8D-B819-8B3C7122632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6" name="直線コネクタ 85">
              <a:extLst>
                <a:ext uri="{FF2B5EF4-FFF2-40B4-BE49-F238E27FC236}">
                  <a16:creationId xmlns:a16="http://schemas.microsoft.com/office/drawing/2014/main" id="{617BF338-1F31-4232-9252-0127C1FD9CC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7" name="グループ化 86">
            <a:extLst>
              <a:ext uri="{FF2B5EF4-FFF2-40B4-BE49-F238E27FC236}">
                <a16:creationId xmlns:a16="http://schemas.microsoft.com/office/drawing/2014/main" id="{5B2DC088-2222-49AB-88FD-8D5D3BCD75EC}"/>
              </a:ext>
            </a:extLst>
          </p:cNvPr>
          <p:cNvGrpSpPr/>
          <p:nvPr/>
        </p:nvGrpSpPr>
        <p:grpSpPr>
          <a:xfrm rot="16200000">
            <a:off x="4552132" y="1437867"/>
            <a:ext cx="238534" cy="278293"/>
            <a:chOff x="6035675" y="3312159"/>
            <a:chExt cx="590412" cy="1352606"/>
          </a:xfrm>
        </p:grpSpPr>
        <p:sp>
          <p:nvSpPr>
            <p:cNvPr id="88" name="Rectangle 244">
              <a:extLst>
                <a:ext uri="{FF2B5EF4-FFF2-40B4-BE49-F238E27FC236}">
                  <a16:creationId xmlns:a16="http://schemas.microsoft.com/office/drawing/2014/main" id="{E720B368-43AD-48FF-8E98-03A0C9D5100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9" name="直線コネクタ 88">
              <a:extLst>
                <a:ext uri="{FF2B5EF4-FFF2-40B4-BE49-F238E27FC236}">
                  <a16:creationId xmlns:a16="http://schemas.microsoft.com/office/drawing/2014/main" id="{0FC341FF-6A8F-48FD-A8F4-559A57E0556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90" name="グループ化 89">
            <a:extLst>
              <a:ext uri="{FF2B5EF4-FFF2-40B4-BE49-F238E27FC236}">
                <a16:creationId xmlns:a16="http://schemas.microsoft.com/office/drawing/2014/main" id="{09865334-7EB6-4D87-BC08-D1B1D584B932}"/>
              </a:ext>
            </a:extLst>
          </p:cNvPr>
          <p:cNvGrpSpPr/>
          <p:nvPr/>
        </p:nvGrpSpPr>
        <p:grpSpPr>
          <a:xfrm rot="16200000">
            <a:off x="5559296" y="1437867"/>
            <a:ext cx="238534" cy="278293"/>
            <a:chOff x="6035675" y="3312159"/>
            <a:chExt cx="590412" cy="1352606"/>
          </a:xfrm>
        </p:grpSpPr>
        <p:sp>
          <p:nvSpPr>
            <p:cNvPr id="91" name="Rectangle 244">
              <a:extLst>
                <a:ext uri="{FF2B5EF4-FFF2-40B4-BE49-F238E27FC236}">
                  <a16:creationId xmlns:a16="http://schemas.microsoft.com/office/drawing/2014/main" id="{CEB0C2DF-264A-4DEF-8BB3-D887C0EFF5E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92" name="直線コネクタ 91">
              <a:extLst>
                <a:ext uri="{FF2B5EF4-FFF2-40B4-BE49-F238E27FC236}">
                  <a16:creationId xmlns:a16="http://schemas.microsoft.com/office/drawing/2014/main" id="{C6EA026F-EDD1-4508-8FAF-93D046E4BBC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05" name="Rectangle 71">
            <a:extLst>
              <a:ext uri="{FF2B5EF4-FFF2-40B4-BE49-F238E27FC236}">
                <a16:creationId xmlns:a16="http://schemas.microsoft.com/office/drawing/2014/main" id="{82F96DFA-85F2-4B7B-9117-03DD8889EBB1}"/>
              </a:ext>
            </a:extLst>
          </p:cNvPr>
          <p:cNvSpPr>
            <a:spLocks noChangeArrowheads="1"/>
          </p:cNvSpPr>
          <p:nvPr/>
        </p:nvSpPr>
        <p:spPr bwMode="auto">
          <a:xfrm rot="16200000">
            <a:off x="737049" y="3612764"/>
            <a:ext cx="1336536" cy="356638"/>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6" name="Rectangle 71">
            <a:extLst>
              <a:ext uri="{FF2B5EF4-FFF2-40B4-BE49-F238E27FC236}">
                <a16:creationId xmlns:a16="http://schemas.microsoft.com/office/drawing/2014/main" id="{BD9ABFEC-81C7-49B1-8729-4E9B24ACC2BA}"/>
              </a:ext>
            </a:extLst>
          </p:cNvPr>
          <p:cNvSpPr>
            <a:spLocks noChangeArrowheads="1"/>
          </p:cNvSpPr>
          <p:nvPr/>
        </p:nvSpPr>
        <p:spPr bwMode="auto">
          <a:xfrm>
            <a:off x="1002091" y="186348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107" name="グループ化 106">
            <a:extLst>
              <a:ext uri="{FF2B5EF4-FFF2-40B4-BE49-F238E27FC236}">
                <a16:creationId xmlns:a16="http://schemas.microsoft.com/office/drawing/2014/main" id="{AFC895B7-0B2C-4723-B8C3-1FD07B7346ED}"/>
              </a:ext>
            </a:extLst>
          </p:cNvPr>
          <p:cNvGrpSpPr/>
          <p:nvPr/>
        </p:nvGrpSpPr>
        <p:grpSpPr>
          <a:xfrm rot="5400000">
            <a:off x="2001081" y="1099923"/>
            <a:ext cx="238534" cy="278293"/>
            <a:chOff x="6035675" y="3312159"/>
            <a:chExt cx="590412" cy="1352606"/>
          </a:xfrm>
        </p:grpSpPr>
        <p:sp>
          <p:nvSpPr>
            <p:cNvPr id="108" name="Rectangle 244">
              <a:extLst>
                <a:ext uri="{FF2B5EF4-FFF2-40B4-BE49-F238E27FC236}">
                  <a16:creationId xmlns:a16="http://schemas.microsoft.com/office/drawing/2014/main" id="{CF26ABD8-3A9F-43DE-80A7-798B6E527F3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09" name="直線コネクタ 108">
              <a:extLst>
                <a:ext uri="{FF2B5EF4-FFF2-40B4-BE49-F238E27FC236}">
                  <a16:creationId xmlns:a16="http://schemas.microsoft.com/office/drawing/2014/main" id="{E310A6E9-3E4B-4EBD-979C-F995C8FBE57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10" name="グループ化 109">
            <a:extLst>
              <a:ext uri="{FF2B5EF4-FFF2-40B4-BE49-F238E27FC236}">
                <a16:creationId xmlns:a16="http://schemas.microsoft.com/office/drawing/2014/main" id="{826975DB-70AC-4695-B137-140AD5C9E5E7}"/>
              </a:ext>
            </a:extLst>
          </p:cNvPr>
          <p:cNvGrpSpPr/>
          <p:nvPr/>
        </p:nvGrpSpPr>
        <p:grpSpPr>
          <a:xfrm rot="5400000">
            <a:off x="1557136" y="1099923"/>
            <a:ext cx="238534" cy="278293"/>
            <a:chOff x="6035675" y="3312159"/>
            <a:chExt cx="590412" cy="1352606"/>
          </a:xfrm>
        </p:grpSpPr>
        <p:sp>
          <p:nvSpPr>
            <p:cNvPr id="111" name="Rectangle 244">
              <a:extLst>
                <a:ext uri="{FF2B5EF4-FFF2-40B4-BE49-F238E27FC236}">
                  <a16:creationId xmlns:a16="http://schemas.microsoft.com/office/drawing/2014/main" id="{FD88F6E0-9C02-4385-A9A2-C056B061C33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12" name="直線コネクタ 111">
              <a:extLst>
                <a:ext uri="{FF2B5EF4-FFF2-40B4-BE49-F238E27FC236}">
                  <a16:creationId xmlns:a16="http://schemas.microsoft.com/office/drawing/2014/main" id="{E53CFC5C-7E05-48B0-987E-D2D42CD5BD8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13" name="グループ化 112">
            <a:extLst>
              <a:ext uri="{FF2B5EF4-FFF2-40B4-BE49-F238E27FC236}">
                <a16:creationId xmlns:a16="http://schemas.microsoft.com/office/drawing/2014/main" id="{49EE6CA3-F96B-48DD-B68E-81CE6C7A8C3F}"/>
              </a:ext>
            </a:extLst>
          </p:cNvPr>
          <p:cNvGrpSpPr/>
          <p:nvPr/>
        </p:nvGrpSpPr>
        <p:grpSpPr>
          <a:xfrm rot="5400000">
            <a:off x="1099938" y="1099923"/>
            <a:ext cx="238534" cy="278293"/>
            <a:chOff x="6035675" y="3312159"/>
            <a:chExt cx="590412" cy="1352606"/>
          </a:xfrm>
        </p:grpSpPr>
        <p:sp>
          <p:nvSpPr>
            <p:cNvPr id="114" name="Rectangle 244">
              <a:extLst>
                <a:ext uri="{FF2B5EF4-FFF2-40B4-BE49-F238E27FC236}">
                  <a16:creationId xmlns:a16="http://schemas.microsoft.com/office/drawing/2014/main" id="{F54FF770-4C95-4115-92EF-090F34C0015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15" name="直線コネクタ 114">
              <a:extLst>
                <a:ext uri="{FF2B5EF4-FFF2-40B4-BE49-F238E27FC236}">
                  <a16:creationId xmlns:a16="http://schemas.microsoft.com/office/drawing/2014/main" id="{D76CBA83-140F-4EE8-8770-0FA3B917FF23}"/>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16" name="グループ化 115">
            <a:extLst>
              <a:ext uri="{FF2B5EF4-FFF2-40B4-BE49-F238E27FC236}">
                <a16:creationId xmlns:a16="http://schemas.microsoft.com/office/drawing/2014/main" id="{20AD61B1-A47B-49DB-8688-8FA3DF551C79}"/>
              </a:ext>
            </a:extLst>
          </p:cNvPr>
          <p:cNvGrpSpPr/>
          <p:nvPr/>
        </p:nvGrpSpPr>
        <p:grpSpPr>
          <a:xfrm rot="16200000">
            <a:off x="1570392" y="2266128"/>
            <a:ext cx="238534" cy="278293"/>
            <a:chOff x="6035675" y="3312159"/>
            <a:chExt cx="590412" cy="1352606"/>
          </a:xfrm>
        </p:grpSpPr>
        <p:sp>
          <p:nvSpPr>
            <p:cNvPr id="117" name="Rectangle 244">
              <a:extLst>
                <a:ext uri="{FF2B5EF4-FFF2-40B4-BE49-F238E27FC236}">
                  <a16:creationId xmlns:a16="http://schemas.microsoft.com/office/drawing/2014/main" id="{E2DFEB25-D640-4573-BE12-B721E93BE69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18" name="直線コネクタ 117">
              <a:extLst>
                <a:ext uri="{FF2B5EF4-FFF2-40B4-BE49-F238E27FC236}">
                  <a16:creationId xmlns:a16="http://schemas.microsoft.com/office/drawing/2014/main" id="{39CF3CB9-8347-4CFA-BC13-1446238A45F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19" name="グループ化 118">
            <a:extLst>
              <a:ext uri="{FF2B5EF4-FFF2-40B4-BE49-F238E27FC236}">
                <a16:creationId xmlns:a16="http://schemas.microsoft.com/office/drawing/2014/main" id="{0071A849-6F9D-48AF-AAFB-2DB3A2F50C0D}"/>
              </a:ext>
            </a:extLst>
          </p:cNvPr>
          <p:cNvGrpSpPr/>
          <p:nvPr/>
        </p:nvGrpSpPr>
        <p:grpSpPr>
          <a:xfrm rot="16200000">
            <a:off x="1046931" y="2266128"/>
            <a:ext cx="238534" cy="278293"/>
            <a:chOff x="6035675" y="3312159"/>
            <a:chExt cx="590412" cy="1352606"/>
          </a:xfrm>
        </p:grpSpPr>
        <p:sp>
          <p:nvSpPr>
            <p:cNvPr id="120" name="Rectangle 244">
              <a:extLst>
                <a:ext uri="{FF2B5EF4-FFF2-40B4-BE49-F238E27FC236}">
                  <a16:creationId xmlns:a16="http://schemas.microsoft.com/office/drawing/2014/main" id="{9E086E18-3D5A-466D-B523-43CE1DED3E0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1" name="直線コネクタ 120">
              <a:extLst>
                <a:ext uri="{FF2B5EF4-FFF2-40B4-BE49-F238E27FC236}">
                  <a16:creationId xmlns:a16="http://schemas.microsoft.com/office/drawing/2014/main" id="{FC009980-B764-4E42-91F4-75A2F08093F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22" name="グループ化 121">
            <a:extLst>
              <a:ext uri="{FF2B5EF4-FFF2-40B4-BE49-F238E27FC236}">
                <a16:creationId xmlns:a16="http://schemas.microsoft.com/office/drawing/2014/main" id="{63EC3054-D00F-41AA-B19A-E8E403BCDA3F}"/>
              </a:ext>
            </a:extLst>
          </p:cNvPr>
          <p:cNvGrpSpPr/>
          <p:nvPr/>
        </p:nvGrpSpPr>
        <p:grpSpPr>
          <a:xfrm rot="16200000">
            <a:off x="2054095" y="2266128"/>
            <a:ext cx="238534" cy="278293"/>
            <a:chOff x="6035675" y="3312159"/>
            <a:chExt cx="590412" cy="1352606"/>
          </a:xfrm>
        </p:grpSpPr>
        <p:sp>
          <p:nvSpPr>
            <p:cNvPr id="123" name="Rectangle 244">
              <a:extLst>
                <a:ext uri="{FF2B5EF4-FFF2-40B4-BE49-F238E27FC236}">
                  <a16:creationId xmlns:a16="http://schemas.microsoft.com/office/drawing/2014/main" id="{7B52EDAA-60AF-4873-9F5D-B811BFA3569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4" name="直線コネクタ 123">
              <a:extLst>
                <a:ext uri="{FF2B5EF4-FFF2-40B4-BE49-F238E27FC236}">
                  <a16:creationId xmlns:a16="http://schemas.microsoft.com/office/drawing/2014/main" id="{41493378-34F5-49B8-B022-DDFCE9C2976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25" name="ドーナツ 34">
            <a:extLst>
              <a:ext uri="{FF2B5EF4-FFF2-40B4-BE49-F238E27FC236}">
                <a16:creationId xmlns:a16="http://schemas.microsoft.com/office/drawing/2014/main" id="{FD47A76E-3E61-4C20-90A1-194078A866FB}"/>
              </a:ext>
            </a:extLst>
          </p:cNvPr>
          <p:cNvSpPr/>
          <p:nvPr/>
        </p:nvSpPr>
        <p:spPr>
          <a:xfrm>
            <a:off x="1333080" y="3682828"/>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6" name="ドーナツ 34">
            <a:extLst>
              <a:ext uri="{FF2B5EF4-FFF2-40B4-BE49-F238E27FC236}">
                <a16:creationId xmlns:a16="http://schemas.microsoft.com/office/drawing/2014/main" id="{DD3A0EE7-E9A3-4A6B-B017-41E2362E918F}"/>
              </a:ext>
            </a:extLst>
          </p:cNvPr>
          <p:cNvSpPr/>
          <p:nvPr/>
        </p:nvSpPr>
        <p:spPr>
          <a:xfrm>
            <a:off x="1333080" y="4100270"/>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7" name="Rectangle 71">
            <a:extLst>
              <a:ext uri="{FF2B5EF4-FFF2-40B4-BE49-F238E27FC236}">
                <a16:creationId xmlns:a16="http://schemas.microsoft.com/office/drawing/2014/main" id="{449DCA21-ADA6-4BE6-A9EA-FA92287FEA6D}"/>
              </a:ext>
            </a:extLst>
          </p:cNvPr>
          <p:cNvSpPr>
            <a:spLocks noChangeArrowheads="1"/>
          </p:cNvSpPr>
          <p:nvPr/>
        </p:nvSpPr>
        <p:spPr bwMode="auto">
          <a:xfrm>
            <a:off x="7157729" y="330796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131" name="グループ化 130">
            <a:extLst>
              <a:ext uri="{FF2B5EF4-FFF2-40B4-BE49-F238E27FC236}">
                <a16:creationId xmlns:a16="http://schemas.microsoft.com/office/drawing/2014/main" id="{060B45A7-AEAB-47B6-B055-E67341FE4605}"/>
              </a:ext>
            </a:extLst>
          </p:cNvPr>
          <p:cNvGrpSpPr/>
          <p:nvPr/>
        </p:nvGrpSpPr>
        <p:grpSpPr>
          <a:xfrm>
            <a:off x="901147" y="3604590"/>
            <a:ext cx="238534" cy="278293"/>
            <a:chOff x="6035675" y="3312159"/>
            <a:chExt cx="590412" cy="1352606"/>
          </a:xfrm>
        </p:grpSpPr>
        <p:sp>
          <p:nvSpPr>
            <p:cNvPr id="132" name="Rectangle 244">
              <a:extLst>
                <a:ext uri="{FF2B5EF4-FFF2-40B4-BE49-F238E27FC236}">
                  <a16:creationId xmlns:a16="http://schemas.microsoft.com/office/drawing/2014/main" id="{9B2B518E-04CC-49AA-91CB-C4772D8D81C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3" name="直線コネクタ 132">
              <a:extLst>
                <a:ext uri="{FF2B5EF4-FFF2-40B4-BE49-F238E27FC236}">
                  <a16:creationId xmlns:a16="http://schemas.microsoft.com/office/drawing/2014/main" id="{2DAC6D11-7593-44A9-8D10-B695B797A1E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7" name="グループ化 136">
            <a:extLst>
              <a:ext uri="{FF2B5EF4-FFF2-40B4-BE49-F238E27FC236}">
                <a16:creationId xmlns:a16="http://schemas.microsoft.com/office/drawing/2014/main" id="{1598A7B7-BF9F-4317-8D0B-14FE599CDE5C}"/>
              </a:ext>
            </a:extLst>
          </p:cNvPr>
          <p:cNvGrpSpPr/>
          <p:nvPr/>
        </p:nvGrpSpPr>
        <p:grpSpPr>
          <a:xfrm rot="16200000">
            <a:off x="801757" y="5970109"/>
            <a:ext cx="238534" cy="278293"/>
            <a:chOff x="6035675" y="3312159"/>
            <a:chExt cx="590412" cy="1352606"/>
          </a:xfrm>
        </p:grpSpPr>
        <p:sp>
          <p:nvSpPr>
            <p:cNvPr id="138" name="Rectangle 244">
              <a:extLst>
                <a:ext uri="{FF2B5EF4-FFF2-40B4-BE49-F238E27FC236}">
                  <a16:creationId xmlns:a16="http://schemas.microsoft.com/office/drawing/2014/main" id="{F080C3EF-374B-4932-AEB5-E15AF50B98F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9" name="直線コネクタ 138">
              <a:extLst>
                <a:ext uri="{FF2B5EF4-FFF2-40B4-BE49-F238E27FC236}">
                  <a16:creationId xmlns:a16="http://schemas.microsoft.com/office/drawing/2014/main" id="{21E4901B-0E02-4281-BA82-F1A781E996E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9" name="グループ化 148">
            <a:extLst>
              <a:ext uri="{FF2B5EF4-FFF2-40B4-BE49-F238E27FC236}">
                <a16:creationId xmlns:a16="http://schemas.microsoft.com/office/drawing/2014/main" id="{3F9A4F97-67AB-4E78-8DA0-FF025A0D804A}"/>
              </a:ext>
            </a:extLst>
          </p:cNvPr>
          <p:cNvGrpSpPr/>
          <p:nvPr/>
        </p:nvGrpSpPr>
        <p:grpSpPr>
          <a:xfrm>
            <a:off x="901147" y="5466519"/>
            <a:ext cx="238534" cy="278293"/>
            <a:chOff x="6035675" y="3312159"/>
            <a:chExt cx="590412" cy="1352606"/>
          </a:xfrm>
        </p:grpSpPr>
        <p:sp>
          <p:nvSpPr>
            <p:cNvPr id="150" name="Rectangle 244">
              <a:extLst>
                <a:ext uri="{FF2B5EF4-FFF2-40B4-BE49-F238E27FC236}">
                  <a16:creationId xmlns:a16="http://schemas.microsoft.com/office/drawing/2014/main" id="{96891A27-018D-4B50-BBB6-3E202AE3AD7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1" name="直線コネクタ 150">
              <a:extLst>
                <a:ext uri="{FF2B5EF4-FFF2-40B4-BE49-F238E27FC236}">
                  <a16:creationId xmlns:a16="http://schemas.microsoft.com/office/drawing/2014/main" id="{E97E4A6C-8EF7-4681-9978-9E3BC18F70E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pic>
        <p:nvPicPr>
          <p:cNvPr id="152" name="図 151" descr="MC900432661[1]">
            <a:extLst>
              <a:ext uri="{FF2B5EF4-FFF2-40B4-BE49-F238E27FC236}">
                <a16:creationId xmlns:a16="http://schemas.microsoft.com/office/drawing/2014/main" id="{AE7B8A44-1DCD-4146-9DF0-33F29A1ABC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1" y="5925945"/>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153" name="図 152" descr="MC900432661[1]">
            <a:extLst>
              <a:ext uri="{FF2B5EF4-FFF2-40B4-BE49-F238E27FC236}">
                <a16:creationId xmlns:a16="http://schemas.microsoft.com/office/drawing/2014/main" id="{FBA4D184-1EDA-4D3F-AEE7-E7DEC47E12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5379" y="5057928"/>
            <a:ext cx="334872" cy="295275"/>
          </a:xfrm>
          <a:prstGeom prst="rect">
            <a:avLst/>
          </a:prstGeom>
          <a:noFill/>
          <a:extLst>
            <a:ext uri="{909E8E84-426E-40DD-AFC4-6F175D3DCCD1}">
              <a14:hiddenFill xmlns:a14="http://schemas.microsoft.com/office/drawing/2010/main">
                <a:solidFill>
                  <a:srgbClr val="FFFFFF"/>
                </a:solidFill>
              </a14:hiddenFill>
            </a:ext>
          </a:extLst>
        </p:spPr>
      </p:pic>
      <p:grpSp>
        <p:nvGrpSpPr>
          <p:cNvPr id="157" name="グループ化 156">
            <a:extLst>
              <a:ext uri="{FF2B5EF4-FFF2-40B4-BE49-F238E27FC236}">
                <a16:creationId xmlns:a16="http://schemas.microsoft.com/office/drawing/2014/main" id="{E5184D9E-104F-4776-9023-870C0A97182B}"/>
              </a:ext>
            </a:extLst>
          </p:cNvPr>
          <p:cNvGrpSpPr/>
          <p:nvPr/>
        </p:nvGrpSpPr>
        <p:grpSpPr>
          <a:xfrm>
            <a:off x="901147" y="3200395"/>
            <a:ext cx="238534" cy="278293"/>
            <a:chOff x="6035675" y="3312159"/>
            <a:chExt cx="590412" cy="1352606"/>
          </a:xfrm>
        </p:grpSpPr>
        <p:sp>
          <p:nvSpPr>
            <p:cNvPr id="158" name="Rectangle 244">
              <a:extLst>
                <a:ext uri="{FF2B5EF4-FFF2-40B4-BE49-F238E27FC236}">
                  <a16:creationId xmlns:a16="http://schemas.microsoft.com/office/drawing/2014/main" id="{EEB22DC2-3EC5-4445-B416-44B2A60919C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9" name="直線コネクタ 158">
              <a:extLst>
                <a:ext uri="{FF2B5EF4-FFF2-40B4-BE49-F238E27FC236}">
                  <a16:creationId xmlns:a16="http://schemas.microsoft.com/office/drawing/2014/main" id="{EA809B8C-8EBE-445F-8C83-0988119C804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0" name="グループ化 159">
            <a:extLst>
              <a:ext uri="{FF2B5EF4-FFF2-40B4-BE49-F238E27FC236}">
                <a16:creationId xmlns:a16="http://schemas.microsoft.com/office/drawing/2014/main" id="{63008C11-286C-4CD0-A06C-CDBBFB24EDCE}"/>
              </a:ext>
            </a:extLst>
          </p:cNvPr>
          <p:cNvGrpSpPr/>
          <p:nvPr/>
        </p:nvGrpSpPr>
        <p:grpSpPr>
          <a:xfrm>
            <a:off x="901147" y="4041911"/>
            <a:ext cx="238534" cy="278293"/>
            <a:chOff x="6035675" y="3312159"/>
            <a:chExt cx="590412" cy="1352606"/>
          </a:xfrm>
        </p:grpSpPr>
        <p:sp>
          <p:nvSpPr>
            <p:cNvPr id="161" name="Rectangle 244">
              <a:extLst>
                <a:ext uri="{FF2B5EF4-FFF2-40B4-BE49-F238E27FC236}">
                  <a16:creationId xmlns:a16="http://schemas.microsoft.com/office/drawing/2014/main" id="{440EB30E-0A50-479B-B0A9-72DBA9EE661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2" name="直線コネクタ 161">
              <a:extLst>
                <a:ext uri="{FF2B5EF4-FFF2-40B4-BE49-F238E27FC236}">
                  <a16:creationId xmlns:a16="http://schemas.microsoft.com/office/drawing/2014/main" id="{60D1F2B7-0E4C-4D1A-A680-CF89D1C9612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3" name="グループ化 162">
            <a:extLst>
              <a:ext uri="{FF2B5EF4-FFF2-40B4-BE49-F238E27FC236}">
                <a16:creationId xmlns:a16="http://schemas.microsoft.com/office/drawing/2014/main" id="{828034B1-374C-46BA-A33E-1AE49AD3A249}"/>
              </a:ext>
            </a:extLst>
          </p:cNvPr>
          <p:cNvGrpSpPr/>
          <p:nvPr/>
        </p:nvGrpSpPr>
        <p:grpSpPr>
          <a:xfrm>
            <a:off x="3730486" y="4048539"/>
            <a:ext cx="238534" cy="278293"/>
            <a:chOff x="6035675" y="3312159"/>
            <a:chExt cx="590412" cy="1352606"/>
          </a:xfrm>
        </p:grpSpPr>
        <p:sp>
          <p:nvSpPr>
            <p:cNvPr id="164" name="Rectangle 244">
              <a:extLst>
                <a:ext uri="{FF2B5EF4-FFF2-40B4-BE49-F238E27FC236}">
                  <a16:creationId xmlns:a16="http://schemas.microsoft.com/office/drawing/2014/main" id="{EBC388EB-03A0-465F-B61F-EC62EB41D38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5" name="直線コネクタ 164">
              <a:extLst>
                <a:ext uri="{FF2B5EF4-FFF2-40B4-BE49-F238E27FC236}">
                  <a16:creationId xmlns:a16="http://schemas.microsoft.com/office/drawing/2014/main" id="{EB7DAD48-16CF-4EAB-8E17-4CB383E5F40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6" name="グループ化 165">
            <a:extLst>
              <a:ext uri="{FF2B5EF4-FFF2-40B4-BE49-F238E27FC236}">
                <a16:creationId xmlns:a16="http://schemas.microsoft.com/office/drawing/2014/main" id="{98AD880D-38DF-45BB-AE08-F7701A159175}"/>
              </a:ext>
            </a:extLst>
          </p:cNvPr>
          <p:cNvGrpSpPr/>
          <p:nvPr/>
        </p:nvGrpSpPr>
        <p:grpSpPr>
          <a:xfrm>
            <a:off x="3730486" y="3200399"/>
            <a:ext cx="238534" cy="278293"/>
            <a:chOff x="6035675" y="3312159"/>
            <a:chExt cx="590412" cy="1352606"/>
          </a:xfrm>
        </p:grpSpPr>
        <p:sp>
          <p:nvSpPr>
            <p:cNvPr id="167" name="Rectangle 244">
              <a:extLst>
                <a:ext uri="{FF2B5EF4-FFF2-40B4-BE49-F238E27FC236}">
                  <a16:creationId xmlns:a16="http://schemas.microsoft.com/office/drawing/2014/main" id="{A4DC89E4-F869-4BDE-BA24-A1606BF4FD8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8" name="直線コネクタ 167">
              <a:extLst>
                <a:ext uri="{FF2B5EF4-FFF2-40B4-BE49-F238E27FC236}">
                  <a16:creationId xmlns:a16="http://schemas.microsoft.com/office/drawing/2014/main" id="{B64B49F2-0540-4DA3-86B5-9D8F7AE7C4CD}"/>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9" name="グループ化 168">
            <a:extLst>
              <a:ext uri="{FF2B5EF4-FFF2-40B4-BE49-F238E27FC236}">
                <a16:creationId xmlns:a16="http://schemas.microsoft.com/office/drawing/2014/main" id="{101D1852-5F64-4410-A060-E8AB541C3CE8}"/>
              </a:ext>
            </a:extLst>
          </p:cNvPr>
          <p:cNvGrpSpPr/>
          <p:nvPr/>
        </p:nvGrpSpPr>
        <p:grpSpPr>
          <a:xfrm>
            <a:off x="3730486" y="2796204"/>
            <a:ext cx="238534" cy="278293"/>
            <a:chOff x="6035675" y="3312159"/>
            <a:chExt cx="590412" cy="1352606"/>
          </a:xfrm>
        </p:grpSpPr>
        <p:sp>
          <p:nvSpPr>
            <p:cNvPr id="170" name="Rectangle 244">
              <a:extLst>
                <a:ext uri="{FF2B5EF4-FFF2-40B4-BE49-F238E27FC236}">
                  <a16:creationId xmlns:a16="http://schemas.microsoft.com/office/drawing/2014/main" id="{EE68AC39-8541-41C7-8384-75F0B74394A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71" name="直線コネクタ 170">
              <a:extLst>
                <a:ext uri="{FF2B5EF4-FFF2-40B4-BE49-F238E27FC236}">
                  <a16:creationId xmlns:a16="http://schemas.microsoft.com/office/drawing/2014/main" id="{A0745699-0B9D-408A-AC37-D4EC2738C43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2" name="グループ化 171">
            <a:extLst>
              <a:ext uri="{FF2B5EF4-FFF2-40B4-BE49-F238E27FC236}">
                <a16:creationId xmlns:a16="http://schemas.microsoft.com/office/drawing/2014/main" id="{7A86E570-9C57-4605-A82E-26E5111CD241}"/>
              </a:ext>
            </a:extLst>
          </p:cNvPr>
          <p:cNvGrpSpPr/>
          <p:nvPr/>
        </p:nvGrpSpPr>
        <p:grpSpPr>
          <a:xfrm>
            <a:off x="3730486" y="3637720"/>
            <a:ext cx="238534" cy="278293"/>
            <a:chOff x="6035675" y="3312159"/>
            <a:chExt cx="590412" cy="1352606"/>
          </a:xfrm>
        </p:grpSpPr>
        <p:sp>
          <p:nvSpPr>
            <p:cNvPr id="173" name="Rectangle 244">
              <a:extLst>
                <a:ext uri="{FF2B5EF4-FFF2-40B4-BE49-F238E27FC236}">
                  <a16:creationId xmlns:a16="http://schemas.microsoft.com/office/drawing/2014/main" id="{CB5A75D0-84E1-4AEA-8D19-C48E9A9BB92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74" name="直線コネクタ 173">
              <a:extLst>
                <a:ext uri="{FF2B5EF4-FFF2-40B4-BE49-F238E27FC236}">
                  <a16:creationId xmlns:a16="http://schemas.microsoft.com/office/drawing/2014/main" id="{00BFAA11-A83C-4A4E-857B-40CF0508510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5" name="グループ化 174">
            <a:extLst>
              <a:ext uri="{FF2B5EF4-FFF2-40B4-BE49-F238E27FC236}">
                <a16:creationId xmlns:a16="http://schemas.microsoft.com/office/drawing/2014/main" id="{FDC51558-2D88-47F3-BBFF-B1BCD0B79302}"/>
              </a:ext>
            </a:extLst>
          </p:cNvPr>
          <p:cNvGrpSpPr/>
          <p:nvPr/>
        </p:nvGrpSpPr>
        <p:grpSpPr>
          <a:xfrm>
            <a:off x="4227442" y="4041913"/>
            <a:ext cx="238534" cy="278293"/>
            <a:chOff x="6035675" y="3312159"/>
            <a:chExt cx="590412" cy="1352606"/>
          </a:xfrm>
        </p:grpSpPr>
        <p:sp>
          <p:nvSpPr>
            <p:cNvPr id="176" name="Rectangle 244">
              <a:extLst>
                <a:ext uri="{FF2B5EF4-FFF2-40B4-BE49-F238E27FC236}">
                  <a16:creationId xmlns:a16="http://schemas.microsoft.com/office/drawing/2014/main" id="{692D6B35-2709-4DE3-9AD1-64F19BAD365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77" name="直線コネクタ 176">
              <a:extLst>
                <a:ext uri="{FF2B5EF4-FFF2-40B4-BE49-F238E27FC236}">
                  <a16:creationId xmlns:a16="http://schemas.microsoft.com/office/drawing/2014/main" id="{9B65835E-5290-4A2A-9BC5-3CCD5C1740B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8" name="グループ化 177">
            <a:extLst>
              <a:ext uri="{FF2B5EF4-FFF2-40B4-BE49-F238E27FC236}">
                <a16:creationId xmlns:a16="http://schemas.microsoft.com/office/drawing/2014/main" id="{2604F24E-6DEC-4254-A7FF-6DE69CEC9A27}"/>
              </a:ext>
            </a:extLst>
          </p:cNvPr>
          <p:cNvGrpSpPr/>
          <p:nvPr/>
        </p:nvGrpSpPr>
        <p:grpSpPr>
          <a:xfrm>
            <a:off x="4227442" y="3193773"/>
            <a:ext cx="238534" cy="278293"/>
            <a:chOff x="6035675" y="3312159"/>
            <a:chExt cx="590412" cy="1352606"/>
          </a:xfrm>
        </p:grpSpPr>
        <p:sp>
          <p:nvSpPr>
            <p:cNvPr id="179" name="Rectangle 244">
              <a:extLst>
                <a:ext uri="{FF2B5EF4-FFF2-40B4-BE49-F238E27FC236}">
                  <a16:creationId xmlns:a16="http://schemas.microsoft.com/office/drawing/2014/main" id="{3E9FA29D-CAE9-4910-B0D3-25E9548591A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0" name="直線コネクタ 179">
              <a:extLst>
                <a:ext uri="{FF2B5EF4-FFF2-40B4-BE49-F238E27FC236}">
                  <a16:creationId xmlns:a16="http://schemas.microsoft.com/office/drawing/2014/main" id="{ABD860F4-314A-4500-B90B-E063F51230C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1" name="グループ化 180">
            <a:extLst>
              <a:ext uri="{FF2B5EF4-FFF2-40B4-BE49-F238E27FC236}">
                <a16:creationId xmlns:a16="http://schemas.microsoft.com/office/drawing/2014/main" id="{2ECB54E2-B285-4F1C-965D-7B7EB40470A6}"/>
              </a:ext>
            </a:extLst>
          </p:cNvPr>
          <p:cNvGrpSpPr/>
          <p:nvPr/>
        </p:nvGrpSpPr>
        <p:grpSpPr>
          <a:xfrm>
            <a:off x="4227442" y="2789578"/>
            <a:ext cx="238534" cy="278293"/>
            <a:chOff x="6035675" y="3312159"/>
            <a:chExt cx="590412" cy="1352606"/>
          </a:xfrm>
        </p:grpSpPr>
        <p:sp>
          <p:nvSpPr>
            <p:cNvPr id="182" name="Rectangle 244">
              <a:extLst>
                <a:ext uri="{FF2B5EF4-FFF2-40B4-BE49-F238E27FC236}">
                  <a16:creationId xmlns:a16="http://schemas.microsoft.com/office/drawing/2014/main" id="{6B320B6B-D075-42D5-9A4C-C6F34CB3FEA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3" name="直線コネクタ 182">
              <a:extLst>
                <a:ext uri="{FF2B5EF4-FFF2-40B4-BE49-F238E27FC236}">
                  <a16:creationId xmlns:a16="http://schemas.microsoft.com/office/drawing/2014/main" id="{C647031E-BCCC-4666-8F69-4D3A605CA03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4" name="グループ化 183">
            <a:extLst>
              <a:ext uri="{FF2B5EF4-FFF2-40B4-BE49-F238E27FC236}">
                <a16:creationId xmlns:a16="http://schemas.microsoft.com/office/drawing/2014/main" id="{94654D3C-58D9-47EB-95BD-18F58D6DDED1}"/>
              </a:ext>
            </a:extLst>
          </p:cNvPr>
          <p:cNvGrpSpPr/>
          <p:nvPr/>
        </p:nvGrpSpPr>
        <p:grpSpPr>
          <a:xfrm>
            <a:off x="4227442" y="3631094"/>
            <a:ext cx="238534" cy="278293"/>
            <a:chOff x="6035675" y="3312159"/>
            <a:chExt cx="590412" cy="1352606"/>
          </a:xfrm>
        </p:grpSpPr>
        <p:sp>
          <p:nvSpPr>
            <p:cNvPr id="185" name="Rectangle 244">
              <a:extLst>
                <a:ext uri="{FF2B5EF4-FFF2-40B4-BE49-F238E27FC236}">
                  <a16:creationId xmlns:a16="http://schemas.microsoft.com/office/drawing/2014/main" id="{DA10CF36-52DE-43A2-A2A6-ACA5F542025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6" name="直線コネクタ 185">
              <a:extLst>
                <a:ext uri="{FF2B5EF4-FFF2-40B4-BE49-F238E27FC236}">
                  <a16:creationId xmlns:a16="http://schemas.microsoft.com/office/drawing/2014/main" id="{B57A1319-D2B6-41BE-9768-2975CFD0E6D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7" name="グループ化 186">
            <a:extLst>
              <a:ext uri="{FF2B5EF4-FFF2-40B4-BE49-F238E27FC236}">
                <a16:creationId xmlns:a16="http://schemas.microsoft.com/office/drawing/2014/main" id="{15B92629-0DA2-4421-9268-D7A621B4B3A5}"/>
              </a:ext>
            </a:extLst>
          </p:cNvPr>
          <p:cNvGrpSpPr/>
          <p:nvPr/>
        </p:nvGrpSpPr>
        <p:grpSpPr>
          <a:xfrm>
            <a:off x="4737651" y="4022034"/>
            <a:ext cx="238534" cy="278293"/>
            <a:chOff x="6035675" y="3312159"/>
            <a:chExt cx="590412" cy="1352606"/>
          </a:xfrm>
        </p:grpSpPr>
        <p:sp>
          <p:nvSpPr>
            <p:cNvPr id="188" name="Rectangle 244">
              <a:extLst>
                <a:ext uri="{FF2B5EF4-FFF2-40B4-BE49-F238E27FC236}">
                  <a16:creationId xmlns:a16="http://schemas.microsoft.com/office/drawing/2014/main" id="{A6CBF914-ED72-42F1-9CDA-8658A41D351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9" name="直線コネクタ 188">
              <a:extLst>
                <a:ext uri="{FF2B5EF4-FFF2-40B4-BE49-F238E27FC236}">
                  <a16:creationId xmlns:a16="http://schemas.microsoft.com/office/drawing/2014/main" id="{11A9BFC4-B370-4E2F-81C9-6B7BCE022FC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0" name="グループ化 189">
            <a:extLst>
              <a:ext uri="{FF2B5EF4-FFF2-40B4-BE49-F238E27FC236}">
                <a16:creationId xmlns:a16="http://schemas.microsoft.com/office/drawing/2014/main" id="{08613BA3-8A1E-43FF-89EF-C03C7BD7BA50}"/>
              </a:ext>
            </a:extLst>
          </p:cNvPr>
          <p:cNvGrpSpPr/>
          <p:nvPr/>
        </p:nvGrpSpPr>
        <p:grpSpPr>
          <a:xfrm>
            <a:off x="4737651" y="3173894"/>
            <a:ext cx="238534" cy="278293"/>
            <a:chOff x="6035675" y="3312159"/>
            <a:chExt cx="590412" cy="1352606"/>
          </a:xfrm>
        </p:grpSpPr>
        <p:sp>
          <p:nvSpPr>
            <p:cNvPr id="191" name="Rectangle 244">
              <a:extLst>
                <a:ext uri="{FF2B5EF4-FFF2-40B4-BE49-F238E27FC236}">
                  <a16:creationId xmlns:a16="http://schemas.microsoft.com/office/drawing/2014/main" id="{ACAAC86A-4933-4BA9-8BCE-F0A27AB46D3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2" name="直線コネクタ 191">
              <a:extLst>
                <a:ext uri="{FF2B5EF4-FFF2-40B4-BE49-F238E27FC236}">
                  <a16:creationId xmlns:a16="http://schemas.microsoft.com/office/drawing/2014/main" id="{4E355E2C-E49D-4B63-8D74-6EAC83BB0CA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3" name="グループ化 192">
            <a:extLst>
              <a:ext uri="{FF2B5EF4-FFF2-40B4-BE49-F238E27FC236}">
                <a16:creationId xmlns:a16="http://schemas.microsoft.com/office/drawing/2014/main" id="{B902C059-47DF-44DD-B9FF-8A53C1B0812D}"/>
              </a:ext>
            </a:extLst>
          </p:cNvPr>
          <p:cNvGrpSpPr/>
          <p:nvPr/>
        </p:nvGrpSpPr>
        <p:grpSpPr>
          <a:xfrm>
            <a:off x="4737651" y="2769699"/>
            <a:ext cx="238534" cy="278293"/>
            <a:chOff x="6035675" y="3312159"/>
            <a:chExt cx="590412" cy="1352606"/>
          </a:xfrm>
        </p:grpSpPr>
        <p:sp>
          <p:nvSpPr>
            <p:cNvPr id="194" name="Rectangle 244">
              <a:extLst>
                <a:ext uri="{FF2B5EF4-FFF2-40B4-BE49-F238E27FC236}">
                  <a16:creationId xmlns:a16="http://schemas.microsoft.com/office/drawing/2014/main" id="{9A8EFFA0-3C96-4F7F-99AE-CF09A84FEE0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5" name="直線コネクタ 194">
              <a:extLst>
                <a:ext uri="{FF2B5EF4-FFF2-40B4-BE49-F238E27FC236}">
                  <a16:creationId xmlns:a16="http://schemas.microsoft.com/office/drawing/2014/main" id="{B68EEC22-CDAD-4B6C-8143-94A440D3A61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6" name="グループ化 195">
            <a:extLst>
              <a:ext uri="{FF2B5EF4-FFF2-40B4-BE49-F238E27FC236}">
                <a16:creationId xmlns:a16="http://schemas.microsoft.com/office/drawing/2014/main" id="{515B1372-1A1A-4C0A-BE92-246DB421507D}"/>
              </a:ext>
            </a:extLst>
          </p:cNvPr>
          <p:cNvGrpSpPr/>
          <p:nvPr/>
        </p:nvGrpSpPr>
        <p:grpSpPr>
          <a:xfrm>
            <a:off x="4737651" y="3611215"/>
            <a:ext cx="238534" cy="278293"/>
            <a:chOff x="6035675" y="3312159"/>
            <a:chExt cx="590412" cy="1352606"/>
          </a:xfrm>
        </p:grpSpPr>
        <p:sp>
          <p:nvSpPr>
            <p:cNvPr id="197" name="Rectangle 244">
              <a:extLst>
                <a:ext uri="{FF2B5EF4-FFF2-40B4-BE49-F238E27FC236}">
                  <a16:creationId xmlns:a16="http://schemas.microsoft.com/office/drawing/2014/main" id="{132BF923-AB5A-432A-950F-2F4DE396ADA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8" name="直線コネクタ 197">
              <a:extLst>
                <a:ext uri="{FF2B5EF4-FFF2-40B4-BE49-F238E27FC236}">
                  <a16:creationId xmlns:a16="http://schemas.microsoft.com/office/drawing/2014/main" id="{51540F48-04BB-4ADA-8D79-270860D3749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9" name="グループ化 198">
            <a:extLst>
              <a:ext uri="{FF2B5EF4-FFF2-40B4-BE49-F238E27FC236}">
                <a16:creationId xmlns:a16="http://schemas.microsoft.com/office/drawing/2014/main" id="{59FC8D5B-BA93-41AF-ABE6-2E0BF619B38D}"/>
              </a:ext>
            </a:extLst>
          </p:cNvPr>
          <p:cNvGrpSpPr/>
          <p:nvPr/>
        </p:nvGrpSpPr>
        <p:grpSpPr>
          <a:xfrm>
            <a:off x="5300869" y="4028660"/>
            <a:ext cx="238534" cy="278293"/>
            <a:chOff x="6035675" y="3312159"/>
            <a:chExt cx="590412" cy="1352606"/>
          </a:xfrm>
        </p:grpSpPr>
        <p:sp>
          <p:nvSpPr>
            <p:cNvPr id="200" name="Rectangle 244">
              <a:extLst>
                <a:ext uri="{FF2B5EF4-FFF2-40B4-BE49-F238E27FC236}">
                  <a16:creationId xmlns:a16="http://schemas.microsoft.com/office/drawing/2014/main" id="{959760A8-B701-4886-9E2A-FDED7BE4FE6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1" name="直線コネクタ 200">
              <a:extLst>
                <a:ext uri="{FF2B5EF4-FFF2-40B4-BE49-F238E27FC236}">
                  <a16:creationId xmlns:a16="http://schemas.microsoft.com/office/drawing/2014/main" id="{0384EB76-F7BA-4B82-B68B-46F890569EF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2" name="グループ化 201">
            <a:extLst>
              <a:ext uri="{FF2B5EF4-FFF2-40B4-BE49-F238E27FC236}">
                <a16:creationId xmlns:a16="http://schemas.microsoft.com/office/drawing/2014/main" id="{302F4AFC-E51F-43EC-B9D0-64153E954679}"/>
              </a:ext>
            </a:extLst>
          </p:cNvPr>
          <p:cNvGrpSpPr/>
          <p:nvPr/>
        </p:nvGrpSpPr>
        <p:grpSpPr>
          <a:xfrm>
            <a:off x="5300869" y="3180520"/>
            <a:ext cx="238534" cy="278293"/>
            <a:chOff x="6035675" y="3312159"/>
            <a:chExt cx="590412" cy="1352606"/>
          </a:xfrm>
        </p:grpSpPr>
        <p:sp>
          <p:nvSpPr>
            <p:cNvPr id="203" name="Rectangle 244">
              <a:extLst>
                <a:ext uri="{FF2B5EF4-FFF2-40B4-BE49-F238E27FC236}">
                  <a16:creationId xmlns:a16="http://schemas.microsoft.com/office/drawing/2014/main" id="{CFA57322-ACAC-426A-B95D-4E905E6C26C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4" name="直線コネクタ 203">
              <a:extLst>
                <a:ext uri="{FF2B5EF4-FFF2-40B4-BE49-F238E27FC236}">
                  <a16:creationId xmlns:a16="http://schemas.microsoft.com/office/drawing/2014/main" id="{D8209C7C-7457-4B7A-9839-CF27326546E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5" name="グループ化 204">
            <a:extLst>
              <a:ext uri="{FF2B5EF4-FFF2-40B4-BE49-F238E27FC236}">
                <a16:creationId xmlns:a16="http://schemas.microsoft.com/office/drawing/2014/main" id="{1578EB94-BE3D-410F-9ABC-0B304F1455CF}"/>
              </a:ext>
            </a:extLst>
          </p:cNvPr>
          <p:cNvGrpSpPr/>
          <p:nvPr/>
        </p:nvGrpSpPr>
        <p:grpSpPr>
          <a:xfrm>
            <a:off x="5300869" y="2776325"/>
            <a:ext cx="238534" cy="278293"/>
            <a:chOff x="6035675" y="3312159"/>
            <a:chExt cx="590412" cy="1352606"/>
          </a:xfrm>
        </p:grpSpPr>
        <p:sp>
          <p:nvSpPr>
            <p:cNvPr id="206" name="Rectangle 244">
              <a:extLst>
                <a:ext uri="{FF2B5EF4-FFF2-40B4-BE49-F238E27FC236}">
                  <a16:creationId xmlns:a16="http://schemas.microsoft.com/office/drawing/2014/main" id="{5967E32B-34F2-4FFC-8121-49A109ADEF4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7" name="直線コネクタ 206">
              <a:extLst>
                <a:ext uri="{FF2B5EF4-FFF2-40B4-BE49-F238E27FC236}">
                  <a16:creationId xmlns:a16="http://schemas.microsoft.com/office/drawing/2014/main" id="{8DED0706-8441-4C85-BE79-1055FBB7074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8" name="グループ化 207">
            <a:extLst>
              <a:ext uri="{FF2B5EF4-FFF2-40B4-BE49-F238E27FC236}">
                <a16:creationId xmlns:a16="http://schemas.microsoft.com/office/drawing/2014/main" id="{4F5802D3-51A1-4571-9C90-28C96815F389}"/>
              </a:ext>
            </a:extLst>
          </p:cNvPr>
          <p:cNvGrpSpPr/>
          <p:nvPr/>
        </p:nvGrpSpPr>
        <p:grpSpPr>
          <a:xfrm>
            <a:off x="5300869" y="3617841"/>
            <a:ext cx="238534" cy="278293"/>
            <a:chOff x="6035675" y="3312159"/>
            <a:chExt cx="590412" cy="1352606"/>
          </a:xfrm>
        </p:grpSpPr>
        <p:sp>
          <p:nvSpPr>
            <p:cNvPr id="209" name="Rectangle 244">
              <a:extLst>
                <a:ext uri="{FF2B5EF4-FFF2-40B4-BE49-F238E27FC236}">
                  <a16:creationId xmlns:a16="http://schemas.microsoft.com/office/drawing/2014/main" id="{078F58A8-F2CF-4B9F-8D0C-E0BC1AB9FB1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0" name="直線コネクタ 209">
              <a:extLst>
                <a:ext uri="{FF2B5EF4-FFF2-40B4-BE49-F238E27FC236}">
                  <a16:creationId xmlns:a16="http://schemas.microsoft.com/office/drawing/2014/main" id="{CCBFC544-8AB2-42F3-8981-E440EB426F9D}"/>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11" name="laptop">
            <a:extLst>
              <a:ext uri="{FF2B5EF4-FFF2-40B4-BE49-F238E27FC236}">
                <a16:creationId xmlns:a16="http://schemas.microsoft.com/office/drawing/2014/main" id="{F164AB8B-7685-454D-9D2D-0588A29865F0}"/>
              </a:ext>
            </a:extLst>
          </p:cNvPr>
          <p:cNvSpPr>
            <a:spLocks noChangeAspect="1" noEditPoints="1" noChangeArrowheads="1"/>
          </p:cNvSpPr>
          <p:nvPr/>
        </p:nvSpPr>
        <p:spPr bwMode="auto">
          <a:xfrm rot="5400000">
            <a:off x="1285841" y="4693491"/>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12" name="laptop">
            <a:extLst>
              <a:ext uri="{FF2B5EF4-FFF2-40B4-BE49-F238E27FC236}">
                <a16:creationId xmlns:a16="http://schemas.microsoft.com/office/drawing/2014/main" id="{6D70B751-2BA1-404A-8BFB-A569978650D0}"/>
              </a:ext>
            </a:extLst>
          </p:cNvPr>
          <p:cNvSpPr>
            <a:spLocks noChangeAspect="1" noEditPoints="1" noChangeArrowheads="1"/>
          </p:cNvSpPr>
          <p:nvPr/>
        </p:nvSpPr>
        <p:spPr bwMode="auto">
          <a:xfrm rot="5400000">
            <a:off x="1292466" y="5535003"/>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4" name="直線コネクタ 213">
            <a:extLst>
              <a:ext uri="{FF2B5EF4-FFF2-40B4-BE49-F238E27FC236}">
                <a16:creationId xmlns:a16="http://schemas.microsoft.com/office/drawing/2014/main" id="{7213B295-017B-48FA-8631-A69F2390E415}"/>
              </a:ext>
            </a:extLst>
          </p:cNvPr>
          <p:cNvCxnSpPr>
            <a:stCxn id="20" idx="2"/>
          </p:cNvCxnSpPr>
          <p:nvPr/>
        </p:nvCxnSpPr>
        <p:spPr>
          <a:xfrm flipV="1">
            <a:off x="9326175" y="3896134"/>
            <a:ext cx="1533988" cy="310323"/>
          </a:xfrm>
          <a:prstGeom prst="line">
            <a:avLst/>
          </a:prstGeom>
          <a:noFill/>
          <a:ln w="6350">
            <a:solidFill>
              <a:srgbClr val="000000"/>
            </a:solidFill>
            <a:miter lim="800000"/>
            <a:headEnd/>
            <a:tailEnd/>
          </a:ln>
        </p:spPr>
      </p:cxnSp>
      <p:cxnSp>
        <p:nvCxnSpPr>
          <p:cNvPr id="216" name="直線コネクタ 215">
            <a:extLst>
              <a:ext uri="{FF2B5EF4-FFF2-40B4-BE49-F238E27FC236}">
                <a16:creationId xmlns:a16="http://schemas.microsoft.com/office/drawing/2014/main" id="{1B517E68-2EAE-4701-94C1-5E8654C12657}"/>
              </a:ext>
            </a:extLst>
          </p:cNvPr>
          <p:cNvCxnSpPr>
            <a:cxnSpLocks/>
            <a:stCxn id="20" idx="4"/>
          </p:cNvCxnSpPr>
          <p:nvPr/>
        </p:nvCxnSpPr>
        <p:spPr>
          <a:xfrm>
            <a:off x="9457580" y="4369778"/>
            <a:ext cx="1422455" cy="523792"/>
          </a:xfrm>
          <a:prstGeom prst="line">
            <a:avLst/>
          </a:prstGeom>
          <a:noFill/>
          <a:ln w="6350">
            <a:solidFill>
              <a:srgbClr val="000000"/>
            </a:solidFill>
            <a:miter lim="800000"/>
            <a:headEnd/>
            <a:tailEnd/>
          </a:ln>
        </p:spPr>
      </p:cxnSp>
      <p:sp>
        <p:nvSpPr>
          <p:cNvPr id="220" name="laptop">
            <a:extLst>
              <a:ext uri="{FF2B5EF4-FFF2-40B4-BE49-F238E27FC236}">
                <a16:creationId xmlns:a16="http://schemas.microsoft.com/office/drawing/2014/main" id="{E97226FB-7FEF-4DD5-864C-352118669B23}"/>
              </a:ext>
            </a:extLst>
          </p:cNvPr>
          <p:cNvSpPr>
            <a:spLocks noChangeAspect="1" noEditPoints="1" noChangeArrowheads="1"/>
          </p:cNvSpPr>
          <p:nvPr/>
        </p:nvSpPr>
        <p:spPr bwMode="auto">
          <a:xfrm>
            <a:off x="10588874" y="5475373"/>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224" name="グループ化 223">
            <a:extLst>
              <a:ext uri="{FF2B5EF4-FFF2-40B4-BE49-F238E27FC236}">
                <a16:creationId xmlns:a16="http://schemas.microsoft.com/office/drawing/2014/main" id="{B2C56327-C0F9-4FE3-8AA6-B7388CF59BE2}"/>
              </a:ext>
            </a:extLst>
          </p:cNvPr>
          <p:cNvGrpSpPr/>
          <p:nvPr/>
        </p:nvGrpSpPr>
        <p:grpSpPr>
          <a:xfrm rot="16200000">
            <a:off x="11251104" y="2464912"/>
            <a:ext cx="238534" cy="278293"/>
            <a:chOff x="6035675" y="3312159"/>
            <a:chExt cx="590412" cy="1352606"/>
          </a:xfrm>
        </p:grpSpPr>
        <p:sp>
          <p:nvSpPr>
            <p:cNvPr id="225" name="Rectangle 244">
              <a:extLst>
                <a:ext uri="{FF2B5EF4-FFF2-40B4-BE49-F238E27FC236}">
                  <a16:creationId xmlns:a16="http://schemas.microsoft.com/office/drawing/2014/main" id="{D5301758-4D2D-4396-A6EA-6A9A959F402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6" name="直線コネクタ 225">
              <a:extLst>
                <a:ext uri="{FF2B5EF4-FFF2-40B4-BE49-F238E27FC236}">
                  <a16:creationId xmlns:a16="http://schemas.microsoft.com/office/drawing/2014/main" id="{40280A8D-AA65-46DD-BD50-FAD9AFEAA6F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7" name="グループ化 226">
            <a:extLst>
              <a:ext uri="{FF2B5EF4-FFF2-40B4-BE49-F238E27FC236}">
                <a16:creationId xmlns:a16="http://schemas.microsoft.com/office/drawing/2014/main" id="{4CFF6D77-0EB9-4EEB-92C1-435AB3D4DDE7}"/>
              </a:ext>
            </a:extLst>
          </p:cNvPr>
          <p:cNvGrpSpPr/>
          <p:nvPr/>
        </p:nvGrpSpPr>
        <p:grpSpPr>
          <a:xfrm rot="16200000">
            <a:off x="10767399" y="2464912"/>
            <a:ext cx="238534" cy="278293"/>
            <a:chOff x="6035675" y="3312159"/>
            <a:chExt cx="590412" cy="1352606"/>
          </a:xfrm>
        </p:grpSpPr>
        <p:sp>
          <p:nvSpPr>
            <p:cNvPr id="228" name="Rectangle 244">
              <a:extLst>
                <a:ext uri="{FF2B5EF4-FFF2-40B4-BE49-F238E27FC236}">
                  <a16:creationId xmlns:a16="http://schemas.microsoft.com/office/drawing/2014/main" id="{ADCE3E10-9B50-4455-BEF6-8682A162726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9" name="直線コネクタ 228">
              <a:extLst>
                <a:ext uri="{FF2B5EF4-FFF2-40B4-BE49-F238E27FC236}">
                  <a16:creationId xmlns:a16="http://schemas.microsoft.com/office/drawing/2014/main" id="{83BFAA89-E113-48F8-972D-5B3D469A8A4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0" name="グループ化 229">
            <a:extLst>
              <a:ext uri="{FF2B5EF4-FFF2-40B4-BE49-F238E27FC236}">
                <a16:creationId xmlns:a16="http://schemas.microsoft.com/office/drawing/2014/main" id="{7594CFF9-5ACC-4BE1-9FD0-240635FACC41}"/>
              </a:ext>
            </a:extLst>
          </p:cNvPr>
          <p:cNvGrpSpPr/>
          <p:nvPr/>
        </p:nvGrpSpPr>
        <p:grpSpPr>
          <a:xfrm rot="16200000">
            <a:off x="10310198" y="2464912"/>
            <a:ext cx="238534" cy="278293"/>
            <a:chOff x="6035675" y="3312159"/>
            <a:chExt cx="590412" cy="1352606"/>
          </a:xfrm>
        </p:grpSpPr>
        <p:sp>
          <p:nvSpPr>
            <p:cNvPr id="231" name="Rectangle 244">
              <a:extLst>
                <a:ext uri="{FF2B5EF4-FFF2-40B4-BE49-F238E27FC236}">
                  <a16:creationId xmlns:a16="http://schemas.microsoft.com/office/drawing/2014/main" id="{F2F22B32-C5A5-4FA9-957E-65AA8EE24C2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2" name="直線コネクタ 231">
              <a:extLst>
                <a:ext uri="{FF2B5EF4-FFF2-40B4-BE49-F238E27FC236}">
                  <a16:creationId xmlns:a16="http://schemas.microsoft.com/office/drawing/2014/main" id="{828AEB9A-DDA8-44B9-A43A-15C6F38E283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6" name="グループ化 235">
            <a:extLst>
              <a:ext uri="{FF2B5EF4-FFF2-40B4-BE49-F238E27FC236}">
                <a16:creationId xmlns:a16="http://schemas.microsoft.com/office/drawing/2014/main" id="{288050EC-ACC3-439C-AF4C-866EC2111ADF}"/>
              </a:ext>
            </a:extLst>
          </p:cNvPr>
          <p:cNvGrpSpPr/>
          <p:nvPr/>
        </p:nvGrpSpPr>
        <p:grpSpPr>
          <a:xfrm rot="16200000">
            <a:off x="7951315" y="2822719"/>
            <a:ext cx="238534" cy="278293"/>
            <a:chOff x="6035675" y="3312159"/>
            <a:chExt cx="590412" cy="1352606"/>
          </a:xfrm>
        </p:grpSpPr>
        <p:sp>
          <p:nvSpPr>
            <p:cNvPr id="237" name="Rectangle 244">
              <a:extLst>
                <a:ext uri="{FF2B5EF4-FFF2-40B4-BE49-F238E27FC236}">
                  <a16:creationId xmlns:a16="http://schemas.microsoft.com/office/drawing/2014/main" id="{8DA83F5A-CE8F-4633-B033-B33AEFF34E9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8" name="直線コネクタ 237">
              <a:extLst>
                <a:ext uri="{FF2B5EF4-FFF2-40B4-BE49-F238E27FC236}">
                  <a16:creationId xmlns:a16="http://schemas.microsoft.com/office/drawing/2014/main" id="{828845BB-90E1-417C-961C-CB7A3722703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9" name="グループ化 238">
            <a:extLst>
              <a:ext uri="{FF2B5EF4-FFF2-40B4-BE49-F238E27FC236}">
                <a16:creationId xmlns:a16="http://schemas.microsoft.com/office/drawing/2014/main" id="{CDC91E9E-F691-4FF9-869C-424F4B917B1A}"/>
              </a:ext>
            </a:extLst>
          </p:cNvPr>
          <p:cNvGrpSpPr/>
          <p:nvPr/>
        </p:nvGrpSpPr>
        <p:grpSpPr>
          <a:xfrm rot="16200000">
            <a:off x="7507365" y="2829347"/>
            <a:ext cx="238534" cy="278293"/>
            <a:chOff x="6035675" y="3312159"/>
            <a:chExt cx="590412" cy="1352606"/>
          </a:xfrm>
        </p:grpSpPr>
        <p:sp>
          <p:nvSpPr>
            <p:cNvPr id="240" name="Rectangle 244">
              <a:extLst>
                <a:ext uri="{FF2B5EF4-FFF2-40B4-BE49-F238E27FC236}">
                  <a16:creationId xmlns:a16="http://schemas.microsoft.com/office/drawing/2014/main" id="{7D5A338D-E2F3-428B-B450-256E029E6C8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1" name="直線コネクタ 240">
              <a:extLst>
                <a:ext uri="{FF2B5EF4-FFF2-40B4-BE49-F238E27FC236}">
                  <a16:creationId xmlns:a16="http://schemas.microsoft.com/office/drawing/2014/main" id="{44EC777A-4A2A-4A78-8852-F21716C6F56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42" name="グループ化 241">
            <a:extLst>
              <a:ext uri="{FF2B5EF4-FFF2-40B4-BE49-F238E27FC236}">
                <a16:creationId xmlns:a16="http://schemas.microsoft.com/office/drawing/2014/main" id="{E733B384-17BA-4627-BEF8-E644E07CDEF5}"/>
              </a:ext>
            </a:extLst>
          </p:cNvPr>
          <p:cNvGrpSpPr/>
          <p:nvPr/>
        </p:nvGrpSpPr>
        <p:grpSpPr>
          <a:xfrm rot="16200000">
            <a:off x="6685731" y="5426769"/>
            <a:ext cx="238534" cy="278293"/>
            <a:chOff x="6035675" y="3312159"/>
            <a:chExt cx="590412" cy="1352606"/>
          </a:xfrm>
        </p:grpSpPr>
        <p:sp>
          <p:nvSpPr>
            <p:cNvPr id="243" name="Rectangle 244">
              <a:extLst>
                <a:ext uri="{FF2B5EF4-FFF2-40B4-BE49-F238E27FC236}">
                  <a16:creationId xmlns:a16="http://schemas.microsoft.com/office/drawing/2014/main" id="{7F781D86-2B83-483F-90F8-E1C5DBC904B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4" name="直線コネクタ 243">
              <a:extLst>
                <a:ext uri="{FF2B5EF4-FFF2-40B4-BE49-F238E27FC236}">
                  <a16:creationId xmlns:a16="http://schemas.microsoft.com/office/drawing/2014/main" id="{BEAD63E9-4230-4CED-88B6-C4F0925A334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45" name="グループ化 244">
            <a:extLst>
              <a:ext uri="{FF2B5EF4-FFF2-40B4-BE49-F238E27FC236}">
                <a16:creationId xmlns:a16="http://schemas.microsoft.com/office/drawing/2014/main" id="{3E297777-E29C-418F-8881-08788B9B7066}"/>
              </a:ext>
            </a:extLst>
          </p:cNvPr>
          <p:cNvGrpSpPr/>
          <p:nvPr/>
        </p:nvGrpSpPr>
        <p:grpSpPr>
          <a:xfrm rot="14730421">
            <a:off x="9349411" y="2842598"/>
            <a:ext cx="238534" cy="278293"/>
            <a:chOff x="6035675" y="3312159"/>
            <a:chExt cx="590412" cy="1352606"/>
          </a:xfrm>
        </p:grpSpPr>
        <p:sp>
          <p:nvSpPr>
            <p:cNvPr id="246" name="Rectangle 244">
              <a:extLst>
                <a:ext uri="{FF2B5EF4-FFF2-40B4-BE49-F238E27FC236}">
                  <a16:creationId xmlns:a16="http://schemas.microsoft.com/office/drawing/2014/main" id="{D6D4A1B5-6D38-41DA-AEF9-60CC59DCC75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7" name="直線コネクタ 246">
              <a:extLst>
                <a:ext uri="{FF2B5EF4-FFF2-40B4-BE49-F238E27FC236}">
                  <a16:creationId xmlns:a16="http://schemas.microsoft.com/office/drawing/2014/main" id="{5CBA6ED4-4106-4938-B606-70732D57599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48" name="グループ化 247">
            <a:extLst>
              <a:ext uri="{FF2B5EF4-FFF2-40B4-BE49-F238E27FC236}">
                <a16:creationId xmlns:a16="http://schemas.microsoft.com/office/drawing/2014/main" id="{BD4A2B80-DCF6-4655-B28A-9B8A281CF45F}"/>
              </a:ext>
            </a:extLst>
          </p:cNvPr>
          <p:cNvGrpSpPr/>
          <p:nvPr/>
        </p:nvGrpSpPr>
        <p:grpSpPr>
          <a:xfrm rot="14730421">
            <a:off x="9740350" y="2630561"/>
            <a:ext cx="238534" cy="278293"/>
            <a:chOff x="6035675" y="3312159"/>
            <a:chExt cx="590412" cy="1352606"/>
          </a:xfrm>
        </p:grpSpPr>
        <p:sp>
          <p:nvSpPr>
            <p:cNvPr id="249" name="Rectangle 244">
              <a:extLst>
                <a:ext uri="{FF2B5EF4-FFF2-40B4-BE49-F238E27FC236}">
                  <a16:creationId xmlns:a16="http://schemas.microsoft.com/office/drawing/2014/main" id="{C6F1AD42-76A5-4E9E-9A7F-40BCC58CADC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0" name="直線コネクタ 249">
              <a:extLst>
                <a:ext uri="{FF2B5EF4-FFF2-40B4-BE49-F238E27FC236}">
                  <a16:creationId xmlns:a16="http://schemas.microsoft.com/office/drawing/2014/main" id="{B8267BB4-DCB3-48E2-A623-D17C347FC89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66" name="テキスト ボックス 265">
            <a:extLst>
              <a:ext uri="{FF2B5EF4-FFF2-40B4-BE49-F238E27FC236}">
                <a16:creationId xmlns:a16="http://schemas.microsoft.com/office/drawing/2014/main" id="{4B3035EB-DF78-4CD6-A037-D67C4D24E5F2}"/>
              </a:ext>
            </a:extLst>
          </p:cNvPr>
          <p:cNvSpPr txBox="1"/>
          <p:nvPr/>
        </p:nvSpPr>
        <p:spPr>
          <a:xfrm flipH="1">
            <a:off x="6817580" y="4320204"/>
            <a:ext cx="178589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額縁プリクラコーナー</a:t>
            </a:r>
          </a:p>
        </p:txBody>
      </p:sp>
      <p:sp>
        <p:nvSpPr>
          <p:cNvPr id="267" name="テキスト ボックス 266">
            <a:extLst>
              <a:ext uri="{FF2B5EF4-FFF2-40B4-BE49-F238E27FC236}">
                <a16:creationId xmlns:a16="http://schemas.microsoft.com/office/drawing/2014/main" id="{183BBB7D-5A53-42C9-ACC4-6F28ABB348B1}"/>
              </a:ext>
            </a:extLst>
          </p:cNvPr>
          <p:cNvSpPr txBox="1"/>
          <p:nvPr/>
        </p:nvSpPr>
        <p:spPr>
          <a:xfrm flipH="1">
            <a:off x="7261967" y="2499338"/>
            <a:ext cx="122247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誘導係コーナー</a:t>
            </a:r>
          </a:p>
        </p:txBody>
      </p:sp>
      <p:sp>
        <p:nvSpPr>
          <p:cNvPr id="268" name="テキスト ボックス 267">
            <a:extLst>
              <a:ext uri="{FF2B5EF4-FFF2-40B4-BE49-F238E27FC236}">
                <a16:creationId xmlns:a16="http://schemas.microsoft.com/office/drawing/2014/main" id="{4DE2FFF9-4201-4D81-9785-D394BA4FDD1F}"/>
              </a:ext>
            </a:extLst>
          </p:cNvPr>
          <p:cNvSpPr txBox="1"/>
          <p:nvPr/>
        </p:nvSpPr>
        <p:spPr>
          <a:xfrm flipH="1">
            <a:off x="9668505" y="1497490"/>
            <a:ext cx="12673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受付コーナー</a:t>
            </a:r>
          </a:p>
        </p:txBody>
      </p:sp>
      <p:sp>
        <p:nvSpPr>
          <p:cNvPr id="269" name="テキスト ボックス 268">
            <a:extLst>
              <a:ext uri="{FF2B5EF4-FFF2-40B4-BE49-F238E27FC236}">
                <a16:creationId xmlns:a16="http://schemas.microsoft.com/office/drawing/2014/main" id="{91656861-3A0A-4F60-8B4E-02D4A756FBC2}"/>
              </a:ext>
            </a:extLst>
          </p:cNvPr>
          <p:cNvSpPr txBox="1"/>
          <p:nvPr/>
        </p:nvSpPr>
        <p:spPr>
          <a:xfrm flipH="1">
            <a:off x="3146726" y="5062327"/>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缶バッチ塗り絵コーナー</a:t>
            </a:r>
          </a:p>
        </p:txBody>
      </p:sp>
      <p:sp>
        <p:nvSpPr>
          <p:cNvPr id="270" name="テキスト ボックス 269">
            <a:extLst>
              <a:ext uri="{FF2B5EF4-FFF2-40B4-BE49-F238E27FC236}">
                <a16:creationId xmlns:a16="http://schemas.microsoft.com/office/drawing/2014/main" id="{43EF447B-B9CF-459A-A296-C7E18F1D1A50}"/>
              </a:ext>
            </a:extLst>
          </p:cNvPr>
          <p:cNvSpPr txBox="1"/>
          <p:nvPr/>
        </p:nvSpPr>
        <p:spPr>
          <a:xfrm flipH="1">
            <a:off x="4896016" y="1789037"/>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消しゴム判子コーナー</a:t>
            </a:r>
          </a:p>
        </p:txBody>
      </p:sp>
      <p:sp>
        <p:nvSpPr>
          <p:cNvPr id="271" name="テキスト ボックス 270">
            <a:extLst>
              <a:ext uri="{FF2B5EF4-FFF2-40B4-BE49-F238E27FC236}">
                <a16:creationId xmlns:a16="http://schemas.microsoft.com/office/drawing/2014/main" id="{90E1C8BA-DBEE-4988-9600-075AA7407246}"/>
              </a:ext>
            </a:extLst>
          </p:cNvPr>
          <p:cNvSpPr txBox="1"/>
          <p:nvPr/>
        </p:nvSpPr>
        <p:spPr>
          <a:xfrm flipH="1">
            <a:off x="475006" y="834883"/>
            <a:ext cx="86772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待機場所</a:t>
            </a:r>
          </a:p>
        </p:txBody>
      </p:sp>
      <p:sp>
        <p:nvSpPr>
          <p:cNvPr id="272" name="テキスト ボックス 271">
            <a:extLst>
              <a:ext uri="{FF2B5EF4-FFF2-40B4-BE49-F238E27FC236}">
                <a16:creationId xmlns:a16="http://schemas.microsoft.com/office/drawing/2014/main" id="{BCD00EF3-80D0-405C-A851-EB28ECADF932}"/>
              </a:ext>
            </a:extLst>
          </p:cNvPr>
          <p:cNvSpPr txBox="1"/>
          <p:nvPr/>
        </p:nvSpPr>
        <p:spPr>
          <a:xfrm flipH="1">
            <a:off x="3875597" y="2491404"/>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順番待ちコーナー</a:t>
            </a:r>
          </a:p>
        </p:txBody>
      </p:sp>
      <p:sp>
        <p:nvSpPr>
          <p:cNvPr id="274" name="テキスト ボックス 273">
            <a:extLst>
              <a:ext uri="{FF2B5EF4-FFF2-40B4-BE49-F238E27FC236}">
                <a16:creationId xmlns:a16="http://schemas.microsoft.com/office/drawing/2014/main" id="{A327D3EE-8288-479E-A09A-3E6270E6943A}"/>
              </a:ext>
            </a:extLst>
          </p:cNvPr>
          <p:cNvSpPr txBox="1"/>
          <p:nvPr/>
        </p:nvSpPr>
        <p:spPr>
          <a:xfrm>
            <a:off x="525195" y="3575539"/>
            <a:ext cx="369332" cy="163121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缶バッチ制作コーナー</a:t>
            </a:r>
          </a:p>
        </p:txBody>
      </p:sp>
      <p:cxnSp>
        <p:nvCxnSpPr>
          <p:cNvPr id="276" name="直線コネクタ 275">
            <a:extLst>
              <a:ext uri="{FF2B5EF4-FFF2-40B4-BE49-F238E27FC236}">
                <a16:creationId xmlns:a16="http://schemas.microsoft.com/office/drawing/2014/main" id="{F568CD33-694E-4DA8-B19F-B5368A15C403}"/>
              </a:ext>
            </a:extLst>
          </p:cNvPr>
          <p:cNvCxnSpPr>
            <a:cxnSpLocks/>
          </p:cNvCxnSpPr>
          <p:nvPr/>
        </p:nvCxnSpPr>
        <p:spPr>
          <a:xfrm flipH="1">
            <a:off x="9652826" y="426148"/>
            <a:ext cx="510901" cy="311280"/>
          </a:xfrm>
          <a:prstGeom prst="line">
            <a:avLst/>
          </a:prstGeom>
        </p:spPr>
        <p:style>
          <a:lnRef idx="1">
            <a:schemeClr val="dk1"/>
          </a:lnRef>
          <a:fillRef idx="0">
            <a:schemeClr val="dk1"/>
          </a:fillRef>
          <a:effectRef idx="0">
            <a:schemeClr val="dk1"/>
          </a:effectRef>
          <a:fontRef idx="minor">
            <a:schemeClr val="tx1"/>
          </a:fontRef>
        </p:style>
      </p:cxnSp>
      <p:cxnSp>
        <p:nvCxnSpPr>
          <p:cNvPr id="278" name="直線コネクタ 277">
            <a:extLst>
              <a:ext uri="{FF2B5EF4-FFF2-40B4-BE49-F238E27FC236}">
                <a16:creationId xmlns:a16="http://schemas.microsoft.com/office/drawing/2014/main" id="{7F2DC9D3-A03B-4152-8888-7004536390FA}"/>
              </a:ext>
            </a:extLst>
          </p:cNvPr>
          <p:cNvCxnSpPr>
            <a:cxnSpLocks/>
          </p:cNvCxnSpPr>
          <p:nvPr/>
        </p:nvCxnSpPr>
        <p:spPr>
          <a:xfrm>
            <a:off x="10124660" y="426148"/>
            <a:ext cx="443952" cy="311280"/>
          </a:xfrm>
          <a:prstGeom prst="line">
            <a:avLst/>
          </a:prstGeom>
        </p:spPr>
        <p:style>
          <a:lnRef idx="1">
            <a:schemeClr val="dk1"/>
          </a:lnRef>
          <a:fillRef idx="0">
            <a:schemeClr val="dk1"/>
          </a:fillRef>
          <a:effectRef idx="0">
            <a:schemeClr val="dk1"/>
          </a:effectRef>
          <a:fontRef idx="minor">
            <a:schemeClr val="tx1"/>
          </a:fontRef>
        </p:style>
      </p:cxnSp>
      <p:cxnSp>
        <p:nvCxnSpPr>
          <p:cNvPr id="280" name="直線コネクタ 279">
            <a:extLst>
              <a:ext uri="{FF2B5EF4-FFF2-40B4-BE49-F238E27FC236}">
                <a16:creationId xmlns:a16="http://schemas.microsoft.com/office/drawing/2014/main" id="{37C1C699-C79D-4737-8881-62AE20BA2545}"/>
              </a:ext>
            </a:extLst>
          </p:cNvPr>
          <p:cNvCxnSpPr>
            <a:cxnSpLocks/>
          </p:cNvCxnSpPr>
          <p:nvPr/>
        </p:nvCxnSpPr>
        <p:spPr>
          <a:xfrm flipV="1">
            <a:off x="10568612" y="410817"/>
            <a:ext cx="470449" cy="326612"/>
          </a:xfrm>
          <a:prstGeom prst="line">
            <a:avLst/>
          </a:prstGeom>
        </p:spPr>
        <p:style>
          <a:lnRef idx="1">
            <a:schemeClr val="dk1"/>
          </a:lnRef>
          <a:fillRef idx="0">
            <a:schemeClr val="dk1"/>
          </a:fillRef>
          <a:effectRef idx="0">
            <a:schemeClr val="dk1"/>
          </a:effectRef>
          <a:fontRef idx="minor">
            <a:schemeClr val="tx1"/>
          </a:fontRef>
        </p:style>
      </p:cxnSp>
      <p:cxnSp>
        <p:nvCxnSpPr>
          <p:cNvPr id="282" name="直線コネクタ 281">
            <a:extLst>
              <a:ext uri="{FF2B5EF4-FFF2-40B4-BE49-F238E27FC236}">
                <a16:creationId xmlns:a16="http://schemas.microsoft.com/office/drawing/2014/main" id="{3473A95C-6F24-497A-A083-A667F8CBCEBA}"/>
              </a:ext>
            </a:extLst>
          </p:cNvPr>
          <p:cNvCxnSpPr>
            <a:cxnSpLocks/>
          </p:cNvCxnSpPr>
          <p:nvPr/>
        </p:nvCxnSpPr>
        <p:spPr>
          <a:xfrm>
            <a:off x="11045687" y="410817"/>
            <a:ext cx="538503" cy="311112"/>
          </a:xfrm>
          <a:prstGeom prst="line">
            <a:avLst/>
          </a:prstGeom>
        </p:spPr>
        <p:style>
          <a:lnRef idx="1">
            <a:schemeClr val="dk1"/>
          </a:lnRef>
          <a:fillRef idx="0">
            <a:schemeClr val="dk1"/>
          </a:fillRef>
          <a:effectRef idx="0">
            <a:schemeClr val="dk1"/>
          </a:effectRef>
          <a:fontRef idx="minor">
            <a:schemeClr val="tx1"/>
          </a:fontRef>
        </p:style>
      </p:cxnSp>
      <p:sp>
        <p:nvSpPr>
          <p:cNvPr id="221" name="テキスト ボックス 220">
            <a:extLst>
              <a:ext uri="{FF2B5EF4-FFF2-40B4-BE49-F238E27FC236}">
                <a16:creationId xmlns:a16="http://schemas.microsoft.com/office/drawing/2014/main" id="{9900BC06-3C72-4481-864E-6C81F4160924}"/>
              </a:ext>
            </a:extLst>
          </p:cNvPr>
          <p:cNvSpPr txBox="1"/>
          <p:nvPr/>
        </p:nvSpPr>
        <p:spPr>
          <a:xfrm flipH="1">
            <a:off x="7202331" y="3340854"/>
            <a:ext cx="122247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物置</a:t>
            </a:r>
          </a:p>
        </p:txBody>
      </p:sp>
      <p:sp>
        <p:nvSpPr>
          <p:cNvPr id="222" name="テキスト ボックス 221">
            <a:extLst>
              <a:ext uri="{FF2B5EF4-FFF2-40B4-BE49-F238E27FC236}">
                <a16:creationId xmlns:a16="http://schemas.microsoft.com/office/drawing/2014/main" id="{43AF37FD-4DF5-45B2-91C1-94B6FF9D45C8}"/>
              </a:ext>
            </a:extLst>
          </p:cNvPr>
          <p:cNvSpPr txBox="1"/>
          <p:nvPr/>
        </p:nvSpPr>
        <p:spPr>
          <a:xfrm flipH="1">
            <a:off x="9712699" y="6117186"/>
            <a:ext cx="213779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バックアップ・パソコン</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プリンター</a:t>
            </a:r>
          </a:p>
        </p:txBody>
      </p:sp>
      <p:grpSp>
        <p:nvGrpSpPr>
          <p:cNvPr id="223" name="グループ化 222">
            <a:extLst>
              <a:ext uri="{FF2B5EF4-FFF2-40B4-BE49-F238E27FC236}">
                <a16:creationId xmlns:a16="http://schemas.microsoft.com/office/drawing/2014/main" id="{DADD1834-9D56-441D-8B89-394F1511808A}"/>
              </a:ext>
            </a:extLst>
          </p:cNvPr>
          <p:cNvGrpSpPr/>
          <p:nvPr/>
        </p:nvGrpSpPr>
        <p:grpSpPr>
          <a:xfrm rot="16200000">
            <a:off x="7328461" y="5817711"/>
            <a:ext cx="238534" cy="278293"/>
            <a:chOff x="6035675" y="3312159"/>
            <a:chExt cx="590412" cy="1352606"/>
          </a:xfrm>
        </p:grpSpPr>
        <p:sp>
          <p:nvSpPr>
            <p:cNvPr id="233" name="Rectangle 244">
              <a:extLst>
                <a:ext uri="{FF2B5EF4-FFF2-40B4-BE49-F238E27FC236}">
                  <a16:creationId xmlns:a16="http://schemas.microsoft.com/office/drawing/2014/main" id="{420F4369-1E7C-487E-97D1-48949627682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4" name="直線コネクタ 233">
              <a:extLst>
                <a:ext uri="{FF2B5EF4-FFF2-40B4-BE49-F238E27FC236}">
                  <a16:creationId xmlns:a16="http://schemas.microsoft.com/office/drawing/2014/main" id="{622003C0-4F09-496B-89B5-1EFD99448FF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35" name="テキスト ボックス 234">
            <a:extLst>
              <a:ext uri="{FF2B5EF4-FFF2-40B4-BE49-F238E27FC236}">
                <a16:creationId xmlns:a16="http://schemas.microsoft.com/office/drawing/2014/main" id="{75F81169-91D7-4EC5-B0C9-1A675B0DABE3}"/>
              </a:ext>
            </a:extLst>
          </p:cNvPr>
          <p:cNvSpPr txBox="1"/>
          <p:nvPr/>
        </p:nvSpPr>
        <p:spPr>
          <a:xfrm flipH="1">
            <a:off x="674091" y="153669"/>
            <a:ext cx="1267355" cy="424732"/>
          </a:xfrm>
          <a:prstGeom prst="rect">
            <a:avLst/>
          </a:prstGeom>
        </p:spPr>
        <p:txBody>
          <a:bodyPr vert="horz" lIns="91440" tIns="45720" rIns="91440" bIns="45720" rtlCol="0">
            <a:normAutofit/>
          </a:bodyPr>
          <a:lstStyle>
            <a:lvl1pPr indent="0" algn="ctr" defTabSz="914400">
              <a:lnSpc>
                <a:spcPct val="90000"/>
              </a:lnSpc>
              <a:spcBef>
                <a:spcPts val="1000"/>
              </a:spcBef>
              <a:buFont typeface="Arial" panose="020B0604020202020204" pitchFamily="34" charset="0"/>
              <a:buNone/>
              <a:defRPr kumimoji="1" sz="2400">
                <a:latin typeface="ＭＳ Ｐゴシック" panose="020B0600070205080204" pitchFamily="50" charset="-128"/>
                <a:ea typeface="ＭＳ Ｐゴシック" panose="020B0600070205080204" pitchFamily="50" charset="-128"/>
              </a:defRPr>
            </a:lvl1pPr>
            <a:lvl2pPr indent="0" algn="ctr" defTabSz="914400">
              <a:lnSpc>
                <a:spcPct val="90000"/>
              </a:lnSpc>
              <a:spcBef>
                <a:spcPts val="500"/>
              </a:spcBef>
              <a:buFont typeface="Arial" panose="020B0604020202020204" pitchFamily="34" charset="0"/>
              <a:buNone/>
              <a:defRPr kumimoji="1" sz="2000"/>
            </a:lvl2pPr>
            <a:lvl3pPr indent="0" algn="ctr" defTabSz="914400">
              <a:lnSpc>
                <a:spcPct val="90000"/>
              </a:lnSpc>
              <a:spcBef>
                <a:spcPts val="500"/>
              </a:spcBef>
              <a:buFont typeface="Arial" panose="020B0604020202020204" pitchFamily="34" charset="0"/>
              <a:buNone/>
              <a:defRPr kumimoji="1"/>
            </a:lvl3pPr>
            <a:lvl4pPr indent="0" algn="ctr" defTabSz="914400">
              <a:lnSpc>
                <a:spcPct val="90000"/>
              </a:lnSpc>
              <a:spcBef>
                <a:spcPts val="500"/>
              </a:spcBef>
              <a:buFont typeface="Arial" panose="020B0604020202020204" pitchFamily="34" charset="0"/>
              <a:buNone/>
              <a:defRPr kumimoji="1" sz="1600"/>
            </a:lvl4pPr>
            <a:lvl5pPr indent="0" algn="ctr" defTabSz="914400">
              <a:lnSpc>
                <a:spcPct val="90000"/>
              </a:lnSpc>
              <a:spcBef>
                <a:spcPts val="500"/>
              </a:spcBef>
              <a:buFont typeface="Arial" panose="020B0604020202020204" pitchFamily="34" charset="0"/>
              <a:buNone/>
              <a:defRPr kumimoji="1" sz="1600"/>
            </a:lvl5pPr>
            <a:lvl6pPr indent="0" algn="ctr" defTabSz="914400">
              <a:lnSpc>
                <a:spcPct val="90000"/>
              </a:lnSpc>
              <a:spcBef>
                <a:spcPts val="500"/>
              </a:spcBef>
              <a:buFont typeface="Arial" panose="020B0604020202020204" pitchFamily="34" charset="0"/>
              <a:buNone/>
              <a:defRPr kumimoji="1" sz="1600"/>
            </a:lvl6pPr>
            <a:lvl7pPr indent="0" algn="ctr" defTabSz="914400">
              <a:lnSpc>
                <a:spcPct val="90000"/>
              </a:lnSpc>
              <a:spcBef>
                <a:spcPts val="500"/>
              </a:spcBef>
              <a:buFont typeface="Arial" panose="020B0604020202020204" pitchFamily="34" charset="0"/>
              <a:buNone/>
              <a:defRPr kumimoji="1" sz="1600"/>
            </a:lvl7pPr>
            <a:lvl8pPr indent="0" algn="ctr" defTabSz="914400">
              <a:lnSpc>
                <a:spcPct val="90000"/>
              </a:lnSpc>
              <a:spcBef>
                <a:spcPts val="500"/>
              </a:spcBef>
              <a:buFont typeface="Arial" panose="020B0604020202020204" pitchFamily="34" charset="0"/>
              <a:buNone/>
              <a:defRPr kumimoji="1" sz="1600"/>
            </a:lvl8pPr>
            <a:lvl9pPr indent="0" algn="ctr" defTabSz="914400">
              <a:lnSpc>
                <a:spcPct val="90000"/>
              </a:lnSpc>
              <a:spcBef>
                <a:spcPts val="500"/>
              </a:spcBef>
              <a:buFont typeface="Arial" panose="020B0604020202020204" pitchFamily="34" charset="0"/>
              <a:buNone/>
              <a:defRPr kumimoji="1" sz="1600"/>
            </a:lvl9pPr>
          </a:lstStyle>
          <a:p>
            <a:r>
              <a:rPr lang="en-US" altLang="ja-JP" dirty="0"/>
              <a:t>2018</a:t>
            </a:r>
            <a:r>
              <a:rPr lang="ja-JP" altLang="en-US" dirty="0"/>
              <a:t>年</a:t>
            </a:r>
          </a:p>
        </p:txBody>
      </p:sp>
    </p:spTree>
    <p:extLst>
      <p:ext uri="{BB962C8B-B14F-4D97-AF65-F5344CB8AC3E}">
        <p14:creationId xmlns:p14="http://schemas.microsoft.com/office/powerpoint/2010/main" val="139795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ACA22A-8705-4FFB-864D-49FC9A9C7EE4}"/>
              </a:ext>
            </a:extLst>
          </p:cNvPr>
          <p:cNvSpPr>
            <a:spLocks noGrp="1"/>
          </p:cNvSpPr>
          <p:nvPr>
            <p:ph type="title"/>
          </p:nvPr>
        </p:nvSpPr>
        <p:spPr>
          <a:xfrm>
            <a:off x="677334" y="609600"/>
            <a:ext cx="8596668" cy="675861"/>
          </a:xfrm>
        </p:spPr>
        <p:txBody>
          <a:bodyPr/>
          <a:lstStyle/>
          <a:p>
            <a:r>
              <a:rPr kumimoji="1" lang="ja-JP" altLang="en-US" dirty="0"/>
              <a:t>お願いしたいこと</a:t>
            </a:r>
          </a:p>
        </p:txBody>
      </p:sp>
      <p:sp>
        <p:nvSpPr>
          <p:cNvPr id="3" name="コンテンツ プレースホルダー 2">
            <a:extLst>
              <a:ext uri="{FF2B5EF4-FFF2-40B4-BE49-F238E27FC236}">
                <a16:creationId xmlns:a16="http://schemas.microsoft.com/office/drawing/2014/main" id="{55585BC9-DC45-4CA0-9226-F5CE42191773}"/>
              </a:ext>
            </a:extLst>
          </p:cNvPr>
          <p:cNvSpPr>
            <a:spLocks noGrp="1"/>
          </p:cNvSpPr>
          <p:nvPr>
            <p:ph idx="1"/>
          </p:nvPr>
        </p:nvSpPr>
        <p:spPr>
          <a:xfrm>
            <a:off x="677334" y="1749287"/>
            <a:ext cx="8596668" cy="4292075"/>
          </a:xfrm>
        </p:spPr>
        <p:txBody>
          <a:bodyPr>
            <a:normAutofit/>
          </a:bodyPr>
          <a:lstStyle/>
          <a:p>
            <a:r>
              <a:rPr lang="ja-JP" altLang="en-US" sz="2000" dirty="0">
                <a:latin typeface="+mn-ea"/>
              </a:rPr>
              <a:t>役割分担を把握する</a:t>
            </a:r>
          </a:p>
          <a:p>
            <a:r>
              <a:rPr lang="ja-JP" altLang="en-US" sz="2000" dirty="0">
                <a:latin typeface="+mn-ea"/>
              </a:rPr>
              <a:t>準備作業の抜け・漏れを点検する</a:t>
            </a:r>
          </a:p>
          <a:p>
            <a:r>
              <a:rPr lang="ja-JP" altLang="en-US" sz="2000" dirty="0">
                <a:latin typeface="+mn-ea"/>
              </a:rPr>
              <a:t>グループ単位で計画を作成する</a:t>
            </a:r>
          </a:p>
          <a:p>
            <a:r>
              <a:rPr lang="ja-JP" altLang="en-US" sz="2000">
                <a:latin typeface="+mn-ea"/>
              </a:rPr>
              <a:t>研修</a:t>
            </a:r>
            <a:r>
              <a:rPr lang="ja-JP" altLang="en-US" sz="2000" dirty="0">
                <a:latin typeface="+mn-ea"/>
              </a:rPr>
              <a:t>・リハーサルを実施し円滑な作業ができるようにする</a:t>
            </a:r>
          </a:p>
          <a:p>
            <a:r>
              <a:rPr lang="ja-JP" altLang="en-US" sz="2000" dirty="0">
                <a:latin typeface="+mn-ea"/>
              </a:rPr>
              <a:t>子どもまつり推進委員会で進捗を報告する</a:t>
            </a:r>
          </a:p>
          <a:p>
            <a:r>
              <a:rPr lang="ja-JP" altLang="en-US" sz="2000" dirty="0">
                <a:latin typeface="+mn-ea"/>
              </a:rPr>
              <a:t>問題は放置しない　　</a:t>
            </a:r>
          </a:p>
          <a:p>
            <a:endParaRPr kumimoji="1" lang="ja-JP" altLang="en-US" dirty="0"/>
          </a:p>
        </p:txBody>
      </p:sp>
    </p:spTree>
    <p:extLst>
      <p:ext uri="{BB962C8B-B14F-4D97-AF65-F5344CB8AC3E}">
        <p14:creationId xmlns:p14="http://schemas.microsoft.com/office/powerpoint/2010/main" val="265001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295C3-CAAB-4035-8B57-028BC025587A}"/>
              </a:ext>
            </a:extLst>
          </p:cNvPr>
          <p:cNvSpPr>
            <a:spLocks noGrp="1"/>
          </p:cNvSpPr>
          <p:nvPr>
            <p:ph type="title"/>
          </p:nvPr>
        </p:nvSpPr>
        <p:spPr>
          <a:xfrm>
            <a:off x="677334" y="609600"/>
            <a:ext cx="8596668" cy="596348"/>
          </a:xfrm>
        </p:spPr>
        <p:txBody>
          <a:bodyPr/>
          <a:lstStyle/>
          <a:p>
            <a:r>
              <a:rPr lang="en-US" altLang="ja-JP" sz="3200" dirty="0"/>
              <a:t>1</a:t>
            </a:r>
            <a:r>
              <a:rPr lang="ja-JP" altLang="en-US" sz="3200" dirty="0"/>
              <a:t>．あびこ子どもまつり実行委員会</a:t>
            </a:r>
          </a:p>
        </p:txBody>
      </p:sp>
      <p:graphicFrame>
        <p:nvGraphicFramePr>
          <p:cNvPr id="6" name="表 5">
            <a:extLst>
              <a:ext uri="{FF2B5EF4-FFF2-40B4-BE49-F238E27FC236}">
                <a16:creationId xmlns:a16="http://schemas.microsoft.com/office/drawing/2014/main" id="{F12A73A6-9CD6-489D-A5CD-ADB08A331777}"/>
              </a:ext>
            </a:extLst>
          </p:cNvPr>
          <p:cNvGraphicFramePr>
            <a:graphicFrameLocks noGrp="1"/>
          </p:cNvGraphicFramePr>
          <p:nvPr>
            <p:extLst>
              <p:ext uri="{D42A27DB-BD31-4B8C-83A1-F6EECF244321}">
                <p14:modId xmlns:p14="http://schemas.microsoft.com/office/powerpoint/2010/main" val="1802045493"/>
              </p:ext>
            </p:extLst>
          </p:nvPr>
        </p:nvGraphicFramePr>
        <p:xfrm>
          <a:off x="848139" y="1466574"/>
          <a:ext cx="9727095" cy="4311377"/>
        </p:xfrm>
        <a:graphic>
          <a:graphicData uri="http://schemas.openxmlformats.org/drawingml/2006/table">
            <a:tbl>
              <a:tblPr firstRow="1" bandRow="1">
                <a:tableStyleId>{5C22544A-7EE6-4342-B048-85BDC9FD1C3A}</a:tableStyleId>
              </a:tblPr>
              <a:tblGrid>
                <a:gridCol w="2399883">
                  <a:extLst>
                    <a:ext uri="{9D8B030D-6E8A-4147-A177-3AD203B41FA5}">
                      <a16:colId xmlns:a16="http://schemas.microsoft.com/office/drawing/2014/main" val="3369447277"/>
                    </a:ext>
                  </a:extLst>
                </a:gridCol>
                <a:gridCol w="1066022">
                  <a:extLst>
                    <a:ext uri="{9D8B030D-6E8A-4147-A177-3AD203B41FA5}">
                      <a16:colId xmlns:a16="http://schemas.microsoft.com/office/drawing/2014/main" val="514152608"/>
                    </a:ext>
                  </a:extLst>
                </a:gridCol>
                <a:gridCol w="6261190">
                  <a:extLst>
                    <a:ext uri="{9D8B030D-6E8A-4147-A177-3AD203B41FA5}">
                      <a16:colId xmlns:a16="http://schemas.microsoft.com/office/drawing/2014/main" val="3132342548"/>
                    </a:ext>
                  </a:extLst>
                </a:gridCol>
              </a:tblGrid>
              <a:tr h="615911">
                <a:tc>
                  <a:txBody>
                    <a:bodyPr/>
                    <a:lstStyle/>
                    <a:p>
                      <a:pPr algn="ctr"/>
                      <a:r>
                        <a:rPr kumimoji="1" lang="ja-JP" altLang="en-US" dirty="0"/>
                        <a:t>日時</a:t>
                      </a:r>
                    </a:p>
                  </a:txBody>
                  <a:tcPr anchor="ctr"/>
                </a:tc>
                <a:tc>
                  <a:txBody>
                    <a:bodyPr/>
                    <a:lstStyle/>
                    <a:p>
                      <a:pPr algn="ctr"/>
                      <a:r>
                        <a:rPr kumimoji="1" lang="ja-JP" altLang="en-US" dirty="0"/>
                        <a:t>出席者</a:t>
                      </a:r>
                    </a:p>
                  </a:txBody>
                  <a:tcPr anchor="ctr"/>
                </a:tc>
                <a:tc>
                  <a:txBody>
                    <a:bodyPr/>
                    <a:lstStyle/>
                    <a:p>
                      <a:pPr algn="ctr"/>
                      <a:r>
                        <a:rPr kumimoji="1" lang="ja-JP" altLang="en-US" dirty="0"/>
                        <a:t>内容</a:t>
                      </a:r>
                    </a:p>
                  </a:txBody>
                  <a:tcPr anchor="ctr"/>
                </a:tc>
                <a:extLst>
                  <a:ext uri="{0D108BD9-81ED-4DB2-BD59-A6C34878D82A}">
                    <a16:rowId xmlns:a16="http://schemas.microsoft.com/office/drawing/2014/main" val="3410246999"/>
                  </a:ext>
                </a:extLst>
              </a:tr>
              <a:tr h="615911">
                <a:tc>
                  <a:txBody>
                    <a:bodyPr/>
                    <a:lstStyle/>
                    <a:p>
                      <a:r>
                        <a:rPr lang="en-US" altLang="ja-JP" dirty="0">
                          <a:effectLst/>
                        </a:rPr>
                        <a:t>6/29</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15:00~</a:t>
                      </a:r>
                      <a:endParaRPr kumimoji="1" lang="ja-JP" altLang="en-US" dirty="0"/>
                    </a:p>
                  </a:txBody>
                  <a:tcPr anchor="ctr"/>
                </a:tc>
                <a:tc>
                  <a:txBody>
                    <a:bodyPr/>
                    <a:lstStyle/>
                    <a:p>
                      <a:r>
                        <a:rPr kumimoji="1" lang="ja-JP" altLang="en-US" dirty="0"/>
                        <a:t>比留間</a:t>
                      </a:r>
                    </a:p>
                  </a:txBody>
                  <a:tcPr anchor="ctr"/>
                </a:tc>
                <a:tc>
                  <a:txBody>
                    <a:bodyPr/>
                    <a:lstStyle/>
                    <a:p>
                      <a:r>
                        <a:rPr lang="ja-JP" altLang="en-US" dirty="0">
                          <a:effectLst/>
                        </a:rPr>
                        <a:t>企画書の確認・企画メンバー決め　など</a:t>
                      </a:r>
                      <a:endParaRPr kumimoji="1" lang="ja-JP" altLang="en-US" dirty="0"/>
                    </a:p>
                  </a:txBody>
                  <a:tcPr anchor="ctr"/>
                </a:tc>
                <a:extLst>
                  <a:ext uri="{0D108BD9-81ED-4DB2-BD59-A6C34878D82A}">
                    <a16:rowId xmlns:a16="http://schemas.microsoft.com/office/drawing/2014/main" val="2041753212"/>
                  </a:ext>
                </a:extLst>
              </a:tr>
              <a:tr h="615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effectLst/>
                        </a:rPr>
                        <a:t>8/3</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 10:00~</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t>加戸</a:t>
                      </a:r>
                    </a:p>
                  </a:txBody>
                  <a:tcPr anchor="ctr"/>
                </a:tc>
                <a:tc>
                  <a:txBody>
                    <a:bodyPr/>
                    <a:lstStyle/>
                    <a:p>
                      <a:r>
                        <a:rPr lang="ja-JP" altLang="en-US" dirty="0">
                          <a:effectLst/>
                        </a:rPr>
                        <a:t>団体の企画を持ち寄り調整　パンフ文締切</a:t>
                      </a:r>
                      <a:endParaRPr kumimoji="1" lang="ja-JP" altLang="en-US" dirty="0"/>
                    </a:p>
                  </a:txBody>
                  <a:tcPr anchor="ctr"/>
                </a:tc>
                <a:extLst>
                  <a:ext uri="{0D108BD9-81ED-4DB2-BD59-A6C34878D82A}">
                    <a16:rowId xmlns:a16="http://schemas.microsoft.com/office/drawing/2014/main" val="417899142"/>
                  </a:ext>
                </a:extLst>
              </a:tr>
              <a:tr h="615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9/7</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 10:00~</a:t>
                      </a: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丹内</a:t>
                      </a:r>
                    </a:p>
                  </a:txBody>
                  <a:tcPr anchor="ctr"/>
                </a:tc>
                <a:tc>
                  <a:txBody>
                    <a:bodyPr/>
                    <a:lstStyle/>
                    <a:p>
                      <a:r>
                        <a:rPr lang="ja-JP" altLang="en-US" dirty="0">
                          <a:effectLst/>
                        </a:rPr>
                        <a:t>企画締切　ポスター仕上げ　パンフレット初稿</a:t>
                      </a:r>
                      <a:endParaRPr kumimoji="1" lang="ja-JP" altLang="en-US" dirty="0"/>
                    </a:p>
                  </a:txBody>
                  <a:tcPr anchor="ctr"/>
                </a:tc>
                <a:extLst>
                  <a:ext uri="{0D108BD9-81ED-4DB2-BD59-A6C34878D82A}">
                    <a16:rowId xmlns:a16="http://schemas.microsoft.com/office/drawing/2014/main" val="2843610232"/>
                  </a:ext>
                </a:extLst>
              </a:tr>
              <a:tr h="615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10/5</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 10:00~</a:t>
                      </a: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dirty="0"/>
                        <a:t>桒田</a:t>
                      </a: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r>
                        <a:rPr lang="ja-JP" altLang="en-US" dirty="0">
                          <a:effectLst/>
                        </a:rPr>
                        <a:t>パンフレット完成　食品関係説明</a:t>
                      </a:r>
                      <a:endParaRPr kumimoji="1" lang="ja-JP" altLang="en-US" dirty="0"/>
                    </a:p>
                  </a:txBody>
                  <a:tcPr anchor="ctr"/>
                </a:tc>
                <a:extLst>
                  <a:ext uri="{0D108BD9-81ED-4DB2-BD59-A6C34878D82A}">
                    <a16:rowId xmlns:a16="http://schemas.microsoft.com/office/drawing/2014/main" val="3923844017"/>
                  </a:ext>
                </a:extLst>
              </a:tr>
              <a:tr h="615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mn-lt"/>
                          <a:ea typeface="+mn-ea"/>
                          <a:cs typeface="+mn-cs"/>
                        </a:rPr>
                        <a:t>10/19(</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 14:00~</a:t>
                      </a:r>
                      <a:endParaRPr kumimoji="1" lang="ja-JP" altLang="en-US" sz="18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比留間</a:t>
                      </a:r>
                    </a:p>
                  </a:txBody>
                  <a:tcPr anchor="ctr"/>
                </a:tc>
                <a:tc>
                  <a:txBody>
                    <a:bodyPr/>
                    <a:lstStyle/>
                    <a:p>
                      <a:r>
                        <a:rPr lang="ja-JP" altLang="en-US" dirty="0">
                          <a:effectLst/>
                        </a:rPr>
                        <a:t>駐車券、ハローワークグッズ渡し、精算</a:t>
                      </a:r>
                      <a:endParaRPr kumimoji="1" lang="ja-JP" altLang="en-US" dirty="0"/>
                    </a:p>
                  </a:txBody>
                  <a:tcPr anchor="ctr"/>
                </a:tc>
                <a:extLst>
                  <a:ext uri="{0D108BD9-81ED-4DB2-BD59-A6C34878D82A}">
                    <a16:rowId xmlns:a16="http://schemas.microsoft.com/office/drawing/2014/main" val="1965244730"/>
                  </a:ext>
                </a:extLst>
              </a:tr>
              <a:tr h="615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11/9</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 10:00</a:t>
                      </a: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川嶋</a:t>
                      </a:r>
                    </a:p>
                  </a:txBody>
                  <a:tcPr anchor="ctr"/>
                </a:tc>
                <a:tc>
                  <a:txBody>
                    <a:bodyPr/>
                    <a:lstStyle/>
                    <a:p>
                      <a:r>
                        <a:rPr lang="ja-JP" altLang="en-US" dirty="0">
                          <a:effectLst/>
                        </a:rPr>
                        <a:t>反省会</a:t>
                      </a:r>
                      <a:endParaRPr kumimoji="1" lang="ja-JP" altLang="en-US" dirty="0"/>
                    </a:p>
                  </a:txBody>
                  <a:tcPr anchor="ctr"/>
                </a:tc>
                <a:extLst>
                  <a:ext uri="{0D108BD9-81ED-4DB2-BD59-A6C34878D82A}">
                    <a16:rowId xmlns:a16="http://schemas.microsoft.com/office/drawing/2014/main" val="2525259679"/>
                  </a:ext>
                </a:extLst>
              </a:tr>
            </a:tbl>
          </a:graphicData>
        </a:graphic>
      </p:graphicFrame>
    </p:spTree>
    <p:extLst>
      <p:ext uri="{BB962C8B-B14F-4D97-AF65-F5344CB8AC3E}">
        <p14:creationId xmlns:p14="http://schemas.microsoft.com/office/powerpoint/2010/main" val="61242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295C3-CAAB-4035-8B57-028BC025587A}"/>
              </a:ext>
            </a:extLst>
          </p:cNvPr>
          <p:cNvSpPr>
            <a:spLocks noGrp="1"/>
          </p:cNvSpPr>
          <p:nvPr>
            <p:ph type="title"/>
          </p:nvPr>
        </p:nvSpPr>
        <p:spPr>
          <a:xfrm>
            <a:off x="677334" y="609600"/>
            <a:ext cx="8596668" cy="622852"/>
          </a:xfrm>
        </p:spPr>
        <p:txBody>
          <a:bodyPr/>
          <a:lstStyle/>
          <a:p>
            <a:r>
              <a:rPr lang="en-US" altLang="ja-JP" sz="3200" dirty="0"/>
              <a:t>1.1</a:t>
            </a:r>
            <a:r>
              <a:rPr lang="ja-JP" altLang="en-US" sz="3200" dirty="0"/>
              <a:t>．実行委員会提出物</a:t>
            </a:r>
          </a:p>
        </p:txBody>
      </p:sp>
      <p:graphicFrame>
        <p:nvGraphicFramePr>
          <p:cNvPr id="7" name="表 6">
            <a:extLst>
              <a:ext uri="{FF2B5EF4-FFF2-40B4-BE49-F238E27FC236}">
                <a16:creationId xmlns:a16="http://schemas.microsoft.com/office/drawing/2014/main" id="{02BA530F-D682-4856-8627-BE08241F038E}"/>
              </a:ext>
            </a:extLst>
          </p:cNvPr>
          <p:cNvGraphicFramePr>
            <a:graphicFrameLocks noGrp="1"/>
          </p:cNvGraphicFramePr>
          <p:nvPr>
            <p:extLst>
              <p:ext uri="{D42A27DB-BD31-4B8C-83A1-F6EECF244321}">
                <p14:modId xmlns:p14="http://schemas.microsoft.com/office/powerpoint/2010/main" val="1331761404"/>
              </p:ext>
            </p:extLst>
          </p:nvPr>
        </p:nvGraphicFramePr>
        <p:xfrm>
          <a:off x="901148" y="1480934"/>
          <a:ext cx="9462051" cy="2246560"/>
        </p:xfrm>
        <a:graphic>
          <a:graphicData uri="http://schemas.openxmlformats.org/drawingml/2006/table">
            <a:tbl>
              <a:tblPr firstRow="1" bandRow="1">
                <a:tableStyleId>{5C22544A-7EE6-4342-B048-85BDC9FD1C3A}</a:tableStyleId>
              </a:tblPr>
              <a:tblGrid>
                <a:gridCol w="2103916">
                  <a:extLst>
                    <a:ext uri="{9D8B030D-6E8A-4147-A177-3AD203B41FA5}">
                      <a16:colId xmlns:a16="http://schemas.microsoft.com/office/drawing/2014/main" val="3369447277"/>
                    </a:ext>
                  </a:extLst>
                </a:gridCol>
                <a:gridCol w="1089857">
                  <a:extLst>
                    <a:ext uri="{9D8B030D-6E8A-4147-A177-3AD203B41FA5}">
                      <a16:colId xmlns:a16="http://schemas.microsoft.com/office/drawing/2014/main" val="514152608"/>
                    </a:ext>
                  </a:extLst>
                </a:gridCol>
                <a:gridCol w="1073426">
                  <a:extLst>
                    <a:ext uri="{9D8B030D-6E8A-4147-A177-3AD203B41FA5}">
                      <a16:colId xmlns:a16="http://schemas.microsoft.com/office/drawing/2014/main" val="1544318925"/>
                    </a:ext>
                  </a:extLst>
                </a:gridCol>
                <a:gridCol w="5194852">
                  <a:extLst>
                    <a:ext uri="{9D8B030D-6E8A-4147-A177-3AD203B41FA5}">
                      <a16:colId xmlns:a16="http://schemas.microsoft.com/office/drawing/2014/main" val="3132342548"/>
                    </a:ext>
                  </a:extLst>
                </a:gridCol>
              </a:tblGrid>
              <a:tr h="449312">
                <a:tc>
                  <a:txBody>
                    <a:bodyPr/>
                    <a:lstStyle/>
                    <a:p>
                      <a:pPr algn="ctr"/>
                      <a:r>
                        <a:rPr kumimoji="1" lang="ja-JP" altLang="en-US" dirty="0"/>
                        <a:t>提出</a:t>
                      </a:r>
                    </a:p>
                  </a:txBody>
                  <a:tcPr anchor="ctr"/>
                </a:tc>
                <a:tc>
                  <a:txBody>
                    <a:bodyPr/>
                    <a:lstStyle/>
                    <a:p>
                      <a:pPr algn="ctr"/>
                      <a:r>
                        <a:rPr kumimoji="1" lang="ja-JP" altLang="en-US" dirty="0"/>
                        <a:t>提出者</a:t>
                      </a:r>
                    </a:p>
                  </a:txBody>
                  <a:tcPr anchor="ctr"/>
                </a:tc>
                <a:tc>
                  <a:txBody>
                    <a:bodyPr/>
                    <a:lstStyle/>
                    <a:p>
                      <a:pPr algn="ctr"/>
                      <a:r>
                        <a:rPr kumimoji="1" lang="ja-JP" altLang="en-US" dirty="0"/>
                        <a:t>期限</a:t>
                      </a:r>
                    </a:p>
                  </a:txBody>
                  <a:tcPr anchor="ctr"/>
                </a:tc>
                <a:tc>
                  <a:txBody>
                    <a:bodyPr/>
                    <a:lstStyle/>
                    <a:p>
                      <a:pPr algn="ctr"/>
                      <a:r>
                        <a:rPr kumimoji="1" lang="ja-JP" altLang="en-US" dirty="0"/>
                        <a:t>内容</a:t>
                      </a:r>
                    </a:p>
                  </a:txBody>
                  <a:tcPr anchor="ctr"/>
                </a:tc>
                <a:extLst>
                  <a:ext uri="{0D108BD9-81ED-4DB2-BD59-A6C34878D82A}">
                    <a16:rowId xmlns:a16="http://schemas.microsoft.com/office/drawing/2014/main" val="3410246999"/>
                  </a:ext>
                </a:extLst>
              </a:tr>
              <a:tr h="449312">
                <a:tc>
                  <a:txBody>
                    <a:bodyPr/>
                    <a:lstStyle/>
                    <a:p>
                      <a:r>
                        <a:rPr kumimoji="1" lang="ja-JP" altLang="en-US" dirty="0">
                          <a:effectLst/>
                        </a:rPr>
                        <a:t>参加団体確認表</a:t>
                      </a:r>
                      <a:endParaRPr kumimoji="1" lang="ja-JP" altLang="en-US" dirty="0"/>
                    </a:p>
                  </a:txBody>
                  <a:tcPr anchor="ctr"/>
                </a:tc>
                <a:tc>
                  <a:txBody>
                    <a:bodyPr/>
                    <a:lstStyle/>
                    <a:p>
                      <a:r>
                        <a:rPr kumimoji="1" lang="ja-JP" altLang="en-US" dirty="0"/>
                        <a:t>比留間</a:t>
                      </a:r>
                    </a:p>
                  </a:txBody>
                  <a:tcPr anchor="ctr"/>
                </a:tc>
                <a:tc>
                  <a:txBody>
                    <a:bodyPr/>
                    <a:lstStyle/>
                    <a:p>
                      <a:r>
                        <a:rPr kumimoji="1" lang="en-US" altLang="ja-JP" dirty="0"/>
                        <a:t>7/8</a:t>
                      </a:r>
                      <a:endParaRPr kumimoji="1" lang="ja-JP" altLang="en-US" dirty="0"/>
                    </a:p>
                  </a:txBody>
                  <a:tcPr anchor="ctr"/>
                </a:tc>
                <a:tc>
                  <a:txBody>
                    <a:bodyPr/>
                    <a:lstStyle/>
                    <a:p>
                      <a:r>
                        <a:rPr kumimoji="1" lang="ja-JP" altLang="en-US" dirty="0"/>
                        <a:t>ボス：未定で提出　丹内さんにお願い済</a:t>
                      </a:r>
                    </a:p>
                  </a:txBody>
                  <a:tcPr anchor="ctr"/>
                </a:tc>
                <a:extLst>
                  <a:ext uri="{0D108BD9-81ED-4DB2-BD59-A6C34878D82A}">
                    <a16:rowId xmlns:a16="http://schemas.microsoft.com/office/drawing/2014/main" val="2041753212"/>
                  </a:ext>
                </a:extLst>
              </a:tr>
              <a:tr h="4493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effectLst/>
                        </a:rPr>
                        <a:t>パンフ文</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t>8/3</a:t>
                      </a:r>
                      <a:endParaRPr kumimoji="1" lang="ja-JP" altLang="en-US" dirty="0"/>
                    </a:p>
                  </a:txBody>
                  <a:tcPr anchor="ctr"/>
                </a:tc>
                <a:tc>
                  <a:txBody>
                    <a:bodyPr/>
                    <a:lstStyle/>
                    <a:p>
                      <a:r>
                        <a:rPr lang="ja-JP" altLang="en-US" dirty="0">
                          <a:effectLst/>
                        </a:rPr>
                        <a:t>パンフ文締切</a:t>
                      </a:r>
                      <a:endParaRPr kumimoji="1" lang="ja-JP" altLang="en-US" dirty="0"/>
                    </a:p>
                  </a:txBody>
                  <a:tcPr anchor="ctr"/>
                </a:tc>
                <a:extLst>
                  <a:ext uri="{0D108BD9-81ED-4DB2-BD59-A6C34878D82A}">
                    <a16:rowId xmlns:a16="http://schemas.microsoft.com/office/drawing/2014/main" val="417899142"/>
                  </a:ext>
                </a:extLst>
              </a:tr>
              <a:tr h="4493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ハローワーク</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mn-lt"/>
                          <a:ea typeface="+mn-ea"/>
                          <a:cs typeface="+mn-cs"/>
                        </a:rPr>
                        <a:t>9/13</a:t>
                      </a:r>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965244730"/>
                  </a:ext>
                </a:extLst>
              </a:tr>
              <a:tr h="4493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精算</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rPr>
                        <a:t>10/19</a:t>
                      </a:r>
                      <a:endParaRPr kumimoji="1" lang="ja-JP" altLang="en-US" sz="18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anchor="ctr"/>
                </a:tc>
                <a:tc>
                  <a:txBody>
                    <a:bodyPr/>
                    <a:lstStyle/>
                    <a:p>
                      <a:endParaRPr kumimoji="1" lang="ja-JP" altLang="en-US" dirty="0"/>
                    </a:p>
                  </a:txBody>
                  <a:tcPr anchor="ctr"/>
                </a:tc>
                <a:extLst>
                  <a:ext uri="{0D108BD9-81ED-4DB2-BD59-A6C34878D82A}">
                    <a16:rowId xmlns:a16="http://schemas.microsoft.com/office/drawing/2014/main" val="2525259679"/>
                  </a:ext>
                </a:extLst>
              </a:tr>
            </a:tbl>
          </a:graphicData>
        </a:graphic>
      </p:graphicFrame>
      <p:sp>
        <p:nvSpPr>
          <p:cNvPr id="4" name="テキスト ボックス 3">
            <a:extLst>
              <a:ext uri="{FF2B5EF4-FFF2-40B4-BE49-F238E27FC236}">
                <a16:creationId xmlns:a16="http://schemas.microsoft.com/office/drawing/2014/main" id="{69281B1F-2217-442F-857E-FCEBEBAA0D49}"/>
              </a:ext>
            </a:extLst>
          </p:cNvPr>
          <p:cNvSpPr txBox="1"/>
          <p:nvPr/>
        </p:nvSpPr>
        <p:spPr>
          <a:xfrm>
            <a:off x="1022211" y="4036157"/>
            <a:ext cx="4628190" cy="2031325"/>
          </a:xfrm>
          <a:prstGeom prst="rect">
            <a:avLst/>
          </a:prstGeom>
          <a:noFill/>
        </p:spPr>
        <p:txBody>
          <a:bodyPr wrap="none" rtlCol="0">
            <a:spAutoFit/>
          </a:bodyPr>
          <a:lstStyle/>
          <a:p>
            <a:r>
              <a:rPr kumimoji="1" lang="ja-JP" altLang="en-US" dirty="0"/>
              <a:t>あびこ子どもまつり実行委員会への請求</a:t>
            </a:r>
          </a:p>
          <a:p>
            <a:pPr marL="285750" indent="-285750">
              <a:buFont typeface="Arial" panose="020B0604020202020204" pitchFamily="34" charset="0"/>
              <a:buChar char="•"/>
            </a:pPr>
            <a:r>
              <a:rPr kumimoji="1" lang="ja-JP" altLang="en-US" dirty="0"/>
              <a:t>上限　１万円　</a:t>
            </a:r>
            <a:r>
              <a:rPr kumimoji="1" lang="ja-JP" altLang="en-US" dirty="0">
                <a:solidFill>
                  <a:srgbClr val="FF0000"/>
                </a:solidFill>
              </a:rPr>
              <a:t>上限は減額の可能性あり</a:t>
            </a:r>
          </a:p>
          <a:p>
            <a:pPr marL="285750" indent="-285750">
              <a:buFont typeface="Arial" panose="020B0604020202020204" pitchFamily="34" charset="0"/>
              <a:buChar char="•"/>
            </a:pPr>
            <a:r>
              <a:rPr kumimoji="1" lang="ja-JP" altLang="en-US" dirty="0"/>
              <a:t>宛名　「第２５回あびこ子どもまつり」</a:t>
            </a:r>
          </a:p>
          <a:p>
            <a:pPr marL="285750" indent="-285750">
              <a:buFont typeface="Arial" panose="020B0604020202020204" pitchFamily="34" charset="0"/>
              <a:buChar char="•"/>
            </a:pPr>
            <a:r>
              <a:rPr kumimoji="1" lang="ja-JP" altLang="en-US" dirty="0"/>
              <a:t>対象　イベント材料費</a:t>
            </a:r>
          </a:p>
          <a:p>
            <a:r>
              <a:rPr kumimoji="1" lang="ja-JP" altLang="en-US" dirty="0"/>
              <a:t>			缶バッチ</a:t>
            </a:r>
          </a:p>
          <a:p>
            <a:r>
              <a:rPr kumimoji="1" lang="ja-JP" altLang="en-US" dirty="0"/>
              <a:t>			印刷用紙</a:t>
            </a:r>
          </a:p>
          <a:p>
            <a:r>
              <a:rPr kumimoji="1" lang="ja-JP" altLang="en-US" dirty="0"/>
              <a:t>			インク</a:t>
            </a:r>
          </a:p>
        </p:txBody>
      </p:sp>
      <p:sp>
        <p:nvSpPr>
          <p:cNvPr id="5" name="爆発: 14 pt 4">
            <a:extLst>
              <a:ext uri="{FF2B5EF4-FFF2-40B4-BE49-F238E27FC236}">
                <a16:creationId xmlns:a16="http://schemas.microsoft.com/office/drawing/2014/main" id="{A6CA6201-ADA9-4AD8-AE4F-EB6C064A2E15}"/>
              </a:ext>
            </a:extLst>
          </p:cNvPr>
          <p:cNvSpPr/>
          <p:nvPr/>
        </p:nvSpPr>
        <p:spPr>
          <a:xfrm>
            <a:off x="6727064" y="2703444"/>
            <a:ext cx="3172309" cy="2404482"/>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チラシのキャッチフレーズは？</a:t>
            </a:r>
          </a:p>
        </p:txBody>
      </p:sp>
      <p:sp>
        <p:nvSpPr>
          <p:cNvPr id="3" name="テキスト ボックス 2">
            <a:extLst>
              <a:ext uri="{FF2B5EF4-FFF2-40B4-BE49-F238E27FC236}">
                <a16:creationId xmlns:a16="http://schemas.microsoft.com/office/drawing/2014/main" id="{72275F8B-AD8B-4528-8524-07896A14C488}"/>
              </a:ext>
            </a:extLst>
          </p:cNvPr>
          <p:cNvSpPr txBox="1"/>
          <p:nvPr/>
        </p:nvSpPr>
        <p:spPr>
          <a:xfrm>
            <a:off x="4073391" y="5308501"/>
            <a:ext cx="6486071" cy="923330"/>
          </a:xfrm>
          <a:prstGeom prst="rect">
            <a:avLst/>
          </a:prstGeom>
          <a:noFill/>
          <a:ln w="19050">
            <a:solidFill>
              <a:schemeClr val="tx1"/>
            </a:solidFill>
          </a:ln>
        </p:spPr>
        <p:txBody>
          <a:bodyPr wrap="none" rtlCol="0">
            <a:spAutoFit/>
          </a:bodyPr>
          <a:lstStyle/>
          <a:p>
            <a:r>
              <a:rPr kumimoji="1" lang="ja-JP" altLang="en-US" dirty="0"/>
              <a:t>パソコンで楽しもう！　　　　　　　　 　パソコン楽しみ隊</a:t>
            </a:r>
          </a:p>
          <a:p>
            <a:r>
              <a:rPr kumimoji="1" lang="ja-JP" altLang="en-US" dirty="0"/>
              <a:t>　額縁プリクラを撮ろう！ 手賀沼のうなきちさんで塗り絵を</a:t>
            </a:r>
            <a:endParaRPr kumimoji="1" lang="en-US" altLang="ja-JP" dirty="0"/>
          </a:p>
          <a:p>
            <a:r>
              <a:rPr kumimoji="1" lang="ja-JP" altLang="en-US" dirty="0"/>
              <a:t>　楽しもう！ うなきちさんの缶バッチを作ろうな～！</a:t>
            </a:r>
          </a:p>
        </p:txBody>
      </p:sp>
    </p:spTree>
    <p:extLst>
      <p:ext uri="{BB962C8B-B14F-4D97-AF65-F5344CB8AC3E}">
        <p14:creationId xmlns:p14="http://schemas.microsoft.com/office/powerpoint/2010/main" val="157129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295C3-CAAB-4035-8B57-028BC025587A}"/>
              </a:ext>
            </a:extLst>
          </p:cNvPr>
          <p:cNvSpPr>
            <a:spLocks noGrp="1"/>
          </p:cNvSpPr>
          <p:nvPr>
            <p:ph type="title"/>
          </p:nvPr>
        </p:nvSpPr>
        <p:spPr>
          <a:xfrm>
            <a:off x="677334" y="609600"/>
            <a:ext cx="8596668" cy="622852"/>
          </a:xfrm>
        </p:spPr>
        <p:txBody>
          <a:bodyPr>
            <a:normAutofit/>
          </a:bodyPr>
          <a:lstStyle/>
          <a:p>
            <a:r>
              <a:rPr lang="en-US" altLang="ja-JP" sz="3200" dirty="0"/>
              <a:t>2. </a:t>
            </a:r>
            <a:r>
              <a:rPr lang="ja-JP" altLang="en-US" sz="3200" dirty="0"/>
              <a:t>会場レイアウトとハローワーク対象業務</a:t>
            </a:r>
          </a:p>
        </p:txBody>
      </p:sp>
      <p:sp>
        <p:nvSpPr>
          <p:cNvPr id="5" name="コンテンツ プレースホルダー 2">
            <a:extLst>
              <a:ext uri="{FF2B5EF4-FFF2-40B4-BE49-F238E27FC236}">
                <a16:creationId xmlns:a16="http://schemas.microsoft.com/office/drawing/2014/main" id="{BFA59D3C-2217-40A2-85AA-23E96A9E5CB4}"/>
              </a:ext>
            </a:extLst>
          </p:cNvPr>
          <p:cNvSpPr>
            <a:spLocks noGrp="1"/>
          </p:cNvSpPr>
          <p:nvPr>
            <p:ph idx="1"/>
          </p:nvPr>
        </p:nvSpPr>
        <p:spPr>
          <a:xfrm>
            <a:off x="677334" y="1298711"/>
            <a:ext cx="8596668" cy="5181600"/>
          </a:xfrm>
        </p:spPr>
        <p:txBody>
          <a:bodyPr>
            <a:normAutofit/>
          </a:bodyPr>
          <a:lstStyle/>
          <a:p>
            <a:r>
              <a:rPr lang="ja-JP" altLang="en-US" dirty="0"/>
              <a:t>アビスタ　第２学習室（予定）</a:t>
            </a:r>
            <a:endParaRPr lang="en-US" altLang="ja-JP" dirty="0"/>
          </a:p>
          <a:p>
            <a:r>
              <a:rPr lang="ja-JP" altLang="en-US" dirty="0"/>
              <a:t>専用</a:t>
            </a:r>
          </a:p>
          <a:p>
            <a:r>
              <a:rPr kumimoji="1" lang="ja-JP" altLang="en-US" dirty="0"/>
              <a:t>缶バッチ塗り絵の増員</a:t>
            </a:r>
          </a:p>
          <a:p>
            <a:r>
              <a:rPr kumimoji="1" lang="ja-JP" altLang="en-US" dirty="0"/>
              <a:t>プリンターの台数の最少化</a:t>
            </a:r>
          </a:p>
          <a:p>
            <a:r>
              <a:rPr lang="ja-JP" altLang="en-US" dirty="0"/>
              <a:t>ハローワーク対象業務の拡大・増員</a:t>
            </a:r>
          </a:p>
          <a:p>
            <a:pPr lvl="1"/>
            <a:r>
              <a:rPr kumimoji="1" lang="ja-JP" altLang="en-US" dirty="0"/>
              <a:t>缶バッチ制作係　同時に２組、４名</a:t>
            </a:r>
          </a:p>
          <a:p>
            <a:pPr lvl="1"/>
            <a:r>
              <a:rPr lang="ja-JP" altLang="en-US" dirty="0"/>
              <a:t>受付係　同時に２名</a:t>
            </a:r>
          </a:p>
          <a:p>
            <a:pPr lvl="1"/>
            <a:r>
              <a:rPr kumimoji="1" lang="ja-JP" altLang="en-US" dirty="0"/>
              <a:t>誘導係　同時に	</a:t>
            </a:r>
            <a:r>
              <a:rPr kumimoji="1" lang="en-US" altLang="ja-JP" dirty="0"/>
              <a:t>1</a:t>
            </a:r>
            <a:r>
              <a:rPr kumimoji="1" lang="ja-JP" altLang="en-US" dirty="0"/>
              <a:t>名</a:t>
            </a:r>
          </a:p>
          <a:p>
            <a:pPr lvl="1"/>
            <a:r>
              <a:rPr lang="ja-JP" altLang="en-US" dirty="0"/>
              <a:t>撮影補助係　同時に２名</a:t>
            </a:r>
            <a:r>
              <a:rPr kumimoji="1" lang="ja-JP" altLang="en-US" dirty="0"/>
              <a:t>	</a:t>
            </a:r>
          </a:p>
          <a:p>
            <a:pPr lvl="1"/>
            <a:r>
              <a:rPr lang="ja-JP" altLang="en-US" dirty="0"/>
              <a:t>会場撮影係　同時に１名</a:t>
            </a:r>
          </a:p>
          <a:p>
            <a:pPr lvl="1"/>
            <a:r>
              <a:rPr kumimoji="1" lang="ja-JP" altLang="en-US" dirty="0"/>
              <a:t>ハローワーク係　同時に１名</a:t>
            </a:r>
          </a:p>
          <a:p>
            <a:pPr lvl="1"/>
            <a:r>
              <a:rPr kumimoji="1" lang="ja-JP" altLang="en-US" dirty="0"/>
              <a:t>・・・何かほかにないか</a:t>
            </a:r>
          </a:p>
        </p:txBody>
      </p:sp>
    </p:spTree>
    <p:extLst>
      <p:ext uri="{BB962C8B-B14F-4D97-AF65-F5344CB8AC3E}">
        <p14:creationId xmlns:p14="http://schemas.microsoft.com/office/powerpoint/2010/main" val="283070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正方形/長方形 311">
            <a:extLst>
              <a:ext uri="{FF2B5EF4-FFF2-40B4-BE49-F238E27FC236}">
                <a16:creationId xmlns:a16="http://schemas.microsoft.com/office/drawing/2014/main" id="{F0C7251C-7551-4074-AAF4-092147394045}"/>
              </a:ext>
            </a:extLst>
          </p:cNvPr>
          <p:cNvSpPr/>
          <p:nvPr/>
        </p:nvSpPr>
        <p:spPr>
          <a:xfrm>
            <a:off x="238539" y="737428"/>
            <a:ext cx="11586021" cy="5853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40" name="四角形: 角を丸くする 339">
            <a:extLst>
              <a:ext uri="{FF2B5EF4-FFF2-40B4-BE49-F238E27FC236}">
                <a16:creationId xmlns:a16="http://schemas.microsoft.com/office/drawing/2014/main" id="{8CF32F0E-1058-4982-AA90-77D6553D8B77}"/>
              </a:ext>
            </a:extLst>
          </p:cNvPr>
          <p:cNvSpPr/>
          <p:nvPr/>
        </p:nvSpPr>
        <p:spPr>
          <a:xfrm>
            <a:off x="9661664" y="3021647"/>
            <a:ext cx="2216177" cy="3608538"/>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6" name="四角形: 角を丸くする 285">
            <a:extLst>
              <a:ext uri="{FF2B5EF4-FFF2-40B4-BE49-F238E27FC236}">
                <a16:creationId xmlns:a16="http://schemas.microsoft.com/office/drawing/2014/main" id="{CEF72AFF-48CD-4032-80CF-C10598EE3080}"/>
              </a:ext>
            </a:extLst>
          </p:cNvPr>
          <p:cNvSpPr/>
          <p:nvPr/>
        </p:nvSpPr>
        <p:spPr>
          <a:xfrm>
            <a:off x="9628532" y="2869247"/>
            <a:ext cx="2216177" cy="3608538"/>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7" name="正方形/長方形 116">
            <a:extLst>
              <a:ext uri="{FF2B5EF4-FFF2-40B4-BE49-F238E27FC236}">
                <a16:creationId xmlns:a16="http://schemas.microsoft.com/office/drawing/2014/main" id="{89146FFD-AF4F-426F-A59E-3DD325A9A584}"/>
              </a:ext>
            </a:extLst>
          </p:cNvPr>
          <p:cNvSpPr/>
          <p:nvPr/>
        </p:nvSpPr>
        <p:spPr>
          <a:xfrm>
            <a:off x="489813" y="821636"/>
            <a:ext cx="2539778" cy="3081754"/>
          </a:xfrm>
          <a:prstGeom prst="rect">
            <a:avLst/>
          </a:prstGeom>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96" name="四角形: 角を丸くする 295">
            <a:extLst>
              <a:ext uri="{FF2B5EF4-FFF2-40B4-BE49-F238E27FC236}">
                <a16:creationId xmlns:a16="http://schemas.microsoft.com/office/drawing/2014/main" id="{CC4566FF-A068-47C5-9AAC-76997FCD16B7}"/>
              </a:ext>
            </a:extLst>
          </p:cNvPr>
          <p:cNvSpPr/>
          <p:nvPr/>
        </p:nvSpPr>
        <p:spPr>
          <a:xfrm>
            <a:off x="3069206" y="767917"/>
            <a:ext cx="3531698" cy="3244529"/>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9" name="四角形: 角を丸くする 288">
            <a:extLst>
              <a:ext uri="{FF2B5EF4-FFF2-40B4-BE49-F238E27FC236}">
                <a16:creationId xmlns:a16="http://schemas.microsoft.com/office/drawing/2014/main" id="{00D569F0-BA7A-4416-9B3A-453D58DE8241}"/>
              </a:ext>
            </a:extLst>
          </p:cNvPr>
          <p:cNvSpPr/>
          <p:nvPr/>
        </p:nvSpPr>
        <p:spPr>
          <a:xfrm>
            <a:off x="6173259" y="4528021"/>
            <a:ext cx="3151204" cy="1988333"/>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8" name="四角形: 角を丸くする 287">
            <a:extLst>
              <a:ext uri="{FF2B5EF4-FFF2-40B4-BE49-F238E27FC236}">
                <a16:creationId xmlns:a16="http://schemas.microsoft.com/office/drawing/2014/main" id="{619DEFFD-65EE-4054-BB37-E421E6E84728}"/>
              </a:ext>
            </a:extLst>
          </p:cNvPr>
          <p:cNvSpPr/>
          <p:nvPr/>
        </p:nvSpPr>
        <p:spPr>
          <a:xfrm>
            <a:off x="7157089" y="2951380"/>
            <a:ext cx="2000805" cy="1265214"/>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4" name="四角形: 角を丸くする 283">
            <a:extLst>
              <a:ext uri="{FF2B5EF4-FFF2-40B4-BE49-F238E27FC236}">
                <a16:creationId xmlns:a16="http://schemas.microsoft.com/office/drawing/2014/main" id="{C06DFB4B-B09B-4FD0-A2BB-D742D116E964}"/>
              </a:ext>
            </a:extLst>
          </p:cNvPr>
          <p:cNvSpPr/>
          <p:nvPr/>
        </p:nvSpPr>
        <p:spPr>
          <a:xfrm>
            <a:off x="6362540" y="782375"/>
            <a:ext cx="3314299" cy="1775592"/>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四角形: 角を丸くする 6">
            <a:extLst>
              <a:ext uri="{FF2B5EF4-FFF2-40B4-BE49-F238E27FC236}">
                <a16:creationId xmlns:a16="http://schemas.microsoft.com/office/drawing/2014/main" id="{7B3505A1-D2EA-4D7D-9AFE-64CD91C89383}"/>
              </a:ext>
            </a:extLst>
          </p:cNvPr>
          <p:cNvSpPr/>
          <p:nvPr/>
        </p:nvSpPr>
        <p:spPr>
          <a:xfrm>
            <a:off x="294554" y="4003178"/>
            <a:ext cx="5471096" cy="2488450"/>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 name="直線コネクタ 2">
            <a:extLst>
              <a:ext uri="{FF2B5EF4-FFF2-40B4-BE49-F238E27FC236}">
                <a16:creationId xmlns:a16="http://schemas.microsoft.com/office/drawing/2014/main" id="{837BBB3F-D042-40F3-845C-777A0FB8864C}"/>
              </a:ext>
            </a:extLst>
          </p:cNvPr>
          <p:cNvCxnSpPr>
            <a:cxnSpLocks/>
          </p:cNvCxnSpPr>
          <p:nvPr/>
        </p:nvCxnSpPr>
        <p:spPr>
          <a:xfrm flipH="1">
            <a:off x="9652826" y="426148"/>
            <a:ext cx="510901" cy="311280"/>
          </a:xfrm>
          <a:prstGeom prst="line">
            <a:avLst/>
          </a:prstGeom>
        </p:spPr>
        <p:style>
          <a:lnRef idx="1">
            <a:schemeClr val="dk1"/>
          </a:lnRef>
          <a:fillRef idx="0">
            <a:schemeClr val="dk1"/>
          </a:fillRef>
          <a:effectRef idx="0">
            <a:schemeClr val="dk1"/>
          </a:effectRef>
          <a:fontRef idx="minor">
            <a:schemeClr val="tx1"/>
          </a:fontRef>
        </p:style>
      </p:cxnSp>
      <p:cxnSp>
        <p:nvCxnSpPr>
          <p:cNvPr id="4" name="直線コネクタ 3">
            <a:extLst>
              <a:ext uri="{FF2B5EF4-FFF2-40B4-BE49-F238E27FC236}">
                <a16:creationId xmlns:a16="http://schemas.microsoft.com/office/drawing/2014/main" id="{F24F829D-7EFE-43C0-95BE-9F61FBFEA7F7}"/>
              </a:ext>
            </a:extLst>
          </p:cNvPr>
          <p:cNvCxnSpPr>
            <a:cxnSpLocks/>
          </p:cNvCxnSpPr>
          <p:nvPr/>
        </p:nvCxnSpPr>
        <p:spPr>
          <a:xfrm>
            <a:off x="10124660" y="426148"/>
            <a:ext cx="443952" cy="311280"/>
          </a:xfrm>
          <a:prstGeom prst="line">
            <a:avLst/>
          </a:prstGeom>
        </p:spPr>
        <p:style>
          <a:lnRef idx="1">
            <a:schemeClr val="dk1"/>
          </a:lnRef>
          <a:fillRef idx="0">
            <a:schemeClr val="dk1"/>
          </a:fillRef>
          <a:effectRef idx="0">
            <a:schemeClr val="dk1"/>
          </a:effectRef>
          <a:fontRef idx="minor">
            <a:schemeClr val="tx1"/>
          </a:fontRef>
        </p:style>
      </p:cxnSp>
      <p:cxnSp>
        <p:nvCxnSpPr>
          <p:cNvPr id="5" name="直線コネクタ 4">
            <a:extLst>
              <a:ext uri="{FF2B5EF4-FFF2-40B4-BE49-F238E27FC236}">
                <a16:creationId xmlns:a16="http://schemas.microsoft.com/office/drawing/2014/main" id="{C1D29E51-D8B0-4B03-ADF2-C092507B9F64}"/>
              </a:ext>
            </a:extLst>
          </p:cNvPr>
          <p:cNvCxnSpPr>
            <a:cxnSpLocks/>
          </p:cNvCxnSpPr>
          <p:nvPr/>
        </p:nvCxnSpPr>
        <p:spPr>
          <a:xfrm flipV="1">
            <a:off x="10568612" y="410817"/>
            <a:ext cx="470449" cy="326612"/>
          </a:xfrm>
          <a:prstGeom prst="line">
            <a:avLst/>
          </a:prstGeom>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C5C7F006-794F-4377-9E09-CA2D0C6B4A1A}"/>
              </a:ext>
            </a:extLst>
          </p:cNvPr>
          <p:cNvCxnSpPr>
            <a:cxnSpLocks/>
          </p:cNvCxnSpPr>
          <p:nvPr/>
        </p:nvCxnSpPr>
        <p:spPr>
          <a:xfrm>
            <a:off x="11045687" y="410817"/>
            <a:ext cx="538503" cy="311112"/>
          </a:xfrm>
          <a:prstGeom prst="line">
            <a:avLst/>
          </a:prstGeom>
        </p:spPr>
        <p:style>
          <a:lnRef idx="1">
            <a:schemeClr val="dk1"/>
          </a:lnRef>
          <a:fillRef idx="0">
            <a:schemeClr val="dk1"/>
          </a:fillRef>
          <a:effectRef idx="0">
            <a:schemeClr val="dk1"/>
          </a:effectRef>
          <a:fontRef idx="minor">
            <a:schemeClr val="tx1"/>
          </a:fontRef>
        </p:style>
      </p:cxnSp>
      <p:pic>
        <p:nvPicPr>
          <p:cNvPr id="8" name="図 7" descr="MC900355425[1]">
            <a:extLst>
              <a:ext uri="{FF2B5EF4-FFF2-40B4-BE49-F238E27FC236}">
                <a16:creationId xmlns:a16="http://schemas.microsoft.com/office/drawing/2014/main" id="{34B3D3D3-8CC8-49A7-A58A-4679D9FFC2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6317" t="32137" r="22223" b="17676"/>
          <a:stretch>
            <a:fillRect/>
          </a:stretch>
        </p:blipFill>
        <p:spPr bwMode="auto">
          <a:xfrm>
            <a:off x="334310" y="4941953"/>
            <a:ext cx="766524" cy="103808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71">
            <a:extLst>
              <a:ext uri="{FF2B5EF4-FFF2-40B4-BE49-F238E27FC236}">
                <a16:creationId xmlns:a16="http://schemas.microsoft.com/office/drawing/2014/main" id="{D3436A26-BC07-4203-A4FC-8D1BB17633C9}"/>
              </a:ext>
            </a:extLst>
          </p:cNvPr>
          <p:cNvSpPr>
            <a:spLocks noChangeArrowheads="1"/>
          </p:cNvSpPr>
          <p:nvPr/>
        </p:nvSpPr>
        <p:spPr bwMode="auto">
          <a:xfrm>
            <a:off x="615270" y="4087234"/>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0" name="直線コネクタ 9">
            <a:extLst>
              <a:ext uri="{FF2B5EF4-FFF2-40B4-BE49-F238E27FC236}">
                <a16:creationId xmlns:a16="http://schemas.microsoft.com/office/drawing/2014/main" id="{7836D85E-6821-45F7-975D-81E5EA044BA7}"/>
              </a:ext>
            </a:extLst>
          </p:cNvPr>
          <p:cNvCxnSpPr>
            <a:cxnSpLocks/>
          </p:cNvCxnSpPr>
          <p:nvPr/>
        </p:nvCxnSpPr>
        <p:spPr>
          <a:xfrm>
            <a:off x="1075395" y="4952093"/>
            <a:ext cx="2463248" cy="508902"/>
          </a:xfrm>
          <a:prstGeom prst="line">
            <a:avLst/>
          </a:prstGeom>
          <a:noFill/>
          <a:ln w="6350">
            <a:solidFill>
              <a:srgbClr val="000000"/>
            </a:solidFill>
            <a:miter lim="800000"/>
            <a:headEnd/>
            <a:tailEnd/>
          </a:ln>
        </p:spPr>
      </p:cxnSp>
      <p:cxnSp>
        <p:nvCxnSpPr>
          <p:cNvPr id="11" name="直線コネクタ 10">
            <a:extLst>
              <a:ext uri="{FF2B5EF4-FFF2-40B4-BE49-F238E27FC236}">
                <a16:creationId xmlns:a16="http://schemas.microsoft.com/office/drawing/2014/main" id="{A20499DD-AEA8-4B7A-999C-4236E71679F4}"/>
              </a:ext>
            </a:extLst>
          </p:cNvPr>
          <p:cNvCxnSpPr>
            <a:cxnSpLocks/>
          </p:cNvCxnSpPr>
          <p:nvPr/>
        </p:nvCxnSpPr>
        <p:spPr>
          <a:xfrm flipV="1">
            <a:off x="1062142" y="5560783"/>
            <a:ext cx="2469875" cy="359496"/>
          </a:xfrm>
          <a:prstGeom prst="line">
            <a:avLst/>
          </a:prstGeom>
          <a:noFill/>
          <a:ln w="6350">
            <a:solidFill>
              <a:srgbClr val="000000"/>
            </a:solidFill>
            <a:miter lim="800000"/>
            <a:headEnd/>
            <a:tailEnd/>
          </a:ln>
        </p:spPr>
      </p:cxnSp>
      <p:sp>
        <p:nvSpPr>
          <p:cNvPr id="12" name="テキスト ボックス 11">
            <a:extLst>
              <a:ext uri="{FF2B5EF4-FFF2-40B4-BE49-F238E27FC236}">
                <a16:creationId xmlns:a16="http://schemas.microsoft.com/office/drawing/2014/main" id="{1DF9059E-B8B7-4AEC-A30A-8D2AE0D8488A}"/>
              </a:ext>
            </a:extLst>
          </p:cNvPr>
          <p:cNvSpPr txBox="1"/>
          <p:nvPr/>
        </p:nvSpPr>
        <p:spPr>
          <a:xfrm flipH="1">
            <a:off x="3029591" y="4153391"/>
            <a:ext cx="178589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額縁プリクラコーナー</a:t>
            </a:r>
          </a:p>
        </p:txBody>
      </p:sp>
      <p:sp>
        <p:nvSpPr>
          <p:cNvPr id="13" name="Photo">
            <a:extLst>
              <a:ext uri="{FF2B5EF4-FFF2-40B4-BE49-F238E27FC236}">
                <a16:creationId xmlns:a16="http://schemas.microsoft.com/office/drawing/2014/main" id="{009F0902-DA29-4C4C-BD50-74D5ABDBA177}"/>
              </a:ext>
            </a:extLst>
          </p:cNvPr>
          <p:cNvSpPr>
            <a:spLocks noChangeAspect="1" noEditPoints="1" noChangeArrowheads="1"/>
          </p:cNvSpPr>
          <p:nvPr/>
        </p:nvSpPr>
        <p:spPr bwMode="auto">
          <a:xfrm rot="2329175" flipH="1">
            <a:off x="3560842" y="5426232"/>
            <a:ext cx="419039" cy="244548"/>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E3AB744D-AD22-46A8-AACC-A5E13F238DEB}"/>
              </a:ext>
            </a:extLst>
          </p:cNvPr>
          <p:cNvSpPr txBox="1"/>
          <p:nvPr/>
        </p:nvSpPr>
        <p:spPr>
          <a:xfrm flipH="1">
            <a:off x="1062142" y="4116923"/>
            <a:ext cx="6969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荷物</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置</a:t>
            </a:r>
          </a:p>
        </p:txBody>
      </p:sp>
      <p:grpSp>
        <p:nvGrpSpPr>
          <p:cNvPr id="25" name="グループ化 24">
            <a:extLst>
              <a:ext uri="{FF2B5EF4-FFF2-40B4-BE49-F238E27FC236}">
                <a16:creationId xmlns:a16="http://schemas.microsoft.com/office/drawing/2014/main" id="{0A6DE020-0388-42B4-922C-A444658028AD}"/>
              </a:ext>
            </a:extLst>
          </p:cNvPr>
          <p:cNvGrpSpPr/>
          <p:nvPr/>
        </p:nvGrpSpPr>
        <p:grpSpPr>
          <a:xfrm>
            <a:off x="4659647" y="4787983"/>
            <a:ext cx="369332" cy="1317038"/>
            <a:chOff x="3824762" y="4787983"/>
            <a:chExt cx="369332" cy="1317038"/>
          </a:xfrm>
        </p:grpSpPr>
        <p:sp>
          <p:nvSpPr>
            <p:cNvPr id="18" name="Rectangle 71">
              <a:extLst>
                <a:ext uri="{FF2B5EF4-FFF2-40B4-BE49-F238E27FC236}">
                  <a16:creationId xmlns:a16="http://schemas.microsoft.com/office/drawing/2014/main" id="{32168567-5D49-43C0-8EA4-4E3891894E23}"/>
                </a:ext>
              </a:extLst>
            </p:cNvPr>
            <p:cNvSpPr>
              <a:spLocks noChangeArrowheads="1"/>
            </p:cNvSpPr>
            <p:nvPr/>
          </p:nvSpPr>
          <p:spPr bwMode="auto">
            <a:xfrm rot="16200000">
              <a:off x="3334433" y="527831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0" name="テキスト ボックス 19">
              <a:extLst>
                <a:ext uri="{FF2B5EF4-FFF2-40B4-BE49-F238E27FC236}">
                  <a16:creationId xmlns:a16="http://schemas.microsoft.com/office/drawing/2014/main" id="{FE791435-1E11-449B-8E23-71DE0287947E}"/>
                </a:ext>
              </a:extLst>
            </p:cNvPr>
            <p:cNvSpPr txBox="1"/>
            <p:nvPr/>
          </p:nvSpPr>
          <p:spPr>
            <a:xfrm>
              <a:off x="3824762" y="4952093"/>
              <a:ext cx="369332" cy="861774"/>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撮影グッズ</a:t>
              </a:r>
            </a:p>
          </p:txBody>
        </p:sp>
      </p:grpSp>
      <p:sp>
        <p:nvSpPr>
          <p:cNvPr id="21" name="Rectangle 71">
            <a:extLst>
              <a:ext uri="{FF2B5EF4-FFF2-40B4-BE49-F238E27FC236}">
                <a16:creationId xmlns:a16="http://schemas.microsoft.com/office/drawing/2014/main" id="{2F7599F7-184D-4178-AE53-4B6783820796}"/>
              </a:ext>
            </a:extLst>
          </p:cNvPr>
          <p:cNvSpPr>
            <a:spLocks noChangeArrowheads="1"/>
          </p:cNvSpPr>
          <p:nvPr/>
        </p:nvSpPr>
        <p:spPr bwMode="auto">
          <a:xfrm>
            <a:off x="6426351" y="46902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Rectangle 71">
            <a:extLst>
              <a:ext uri="{FF2B5EF4-FFF2-40B4-BE49-F238E27FC236}">
                <a16:creationId xmlns:a16="http://schemas.microsoft.com/office/drawing/2014/main" id="{2D62D92F-3717-4CEA-B33E-FCD20C6B7F3A}"/>
              </a:ext>
            </a:extLst>
          </p:cNvPr>
          <p:cNvSpPr>
            <a:spLocks noChangeArrowheads="1"/>
          </p:cNvSpPr>
          <p:nvPr/>
        </p:nvSpPr>
        <p:spPr bwMode="auto">
          <a:xfrm rot="16200000">
            <a:off x="5936022" y="5510224"/>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 name="Rectangle 71">
            <a:extLst>
              <a:ext uri="{FF2B5EF4-FFF2-40B4-BE49-F238E27FC236}">
                <a16:creationId xmlns:a16="http://schemas.microsoft.com/office/drawing/2014/main" id="{AD5B28E2-753B-4534-BB5E-8D95B856B1C1}"/>
              </a:ext>
            </a:extLst>
          </p:cNvPr>
          <p:cNvSpPr>
            <a:spLocks noChangeArrowheads="1"/>
          </p:cNvSpPr>
          <p:nvPr/>
        </p:nvSpPr>
        <p:spPr bwMode="auto">
          <a:xfrm rot="16200000">
            <a:off x="7903976" y="552510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 name="字幕 2">
            <a:extLst>
              <a:ext uri="{FF2B5EF4-FFF2-40B4-BE49-F238E27FC236}">
                <a16:creationId xmlns:a16="http://schemas.microsoft.com/office/drawing/2014/main" id="{F139D2F3-7AD8-43E6-B0B8-D824A6C91371}"/>
              </a:ext>
            </a:extLst>
          </p:cNvPr>
          <p:cNvSpPr txBox="1">
            <a:spLocks/>
          </p:cNvSpPr>
          <p:nvPr/>
        </p:nvSpPr>
        <p:spPr>
          <a:xfrm>
            <a:off x="2656702" y="116720"/>
            <a:ext cx="6884863" cy="5193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会場概略配置図　</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アビスタ２Ｆ　第２学習室</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1" lang="ja-JP" altLang="en-US"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9" name="Rectangle 71">
            <a:extLst>
              <a:ext uri="{FF2B5EF4-FFF2-40B4-BE49-F238E27FC236}">
                <a16:creationId xmlns:a16="http://schemas.microsoft.com/office/drawing/2014/main" id="{DB1C4240-D009-4A2C-8BC7-E1E5A2B25395}"/>
              </a:ext>
            </a:extLst>
          </p:cNvPr>
          <p:cNvSpPr>
            <a:spLocks noChangeArrowheads="1"/>
          </p:cNvSpPr>
          <p:nvPr/>
        </p:nvSpPr>
        <p:spPr bwMode="auto">
          <a:xfrm rot="5400000">
            <a:off x="9984547" y="48048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5" name="Rectangle 71">
            <a:extLst>
              <a:ext uri="{FF2B5EF4-FFF2-40B4-BE49-F238E27FC236}">
                <a16:creationId xmlns:a16="http://schemas.microsoft.com/office/drawing/2014/main" id="{A09D9109-AFB9-4372-80F1-DC1176E58509}"/>
              </a:ext>
            </a:extLst>
          </p:cNvPr>
          <p:cNvSpPr>
            <a:spLocks noChangeArrowheads="1"/>
          </p:cNvSpPr>
          <p:nvPr/>
        </p:nvSpPr>
        <p:spPr bwMode="auto">
          <a:xfrm>
            <a:off x="10452165" y="26573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6" name="Rectangle 71">
            <a:extLst>
              <a:ext uri="{FF2B5EF4-FFF2-40B4-BE49-F238E27FC236}">
                <a16:creationId xmlns:a16="http://schemas.microsoft.com/office/drawing/2014/main" id="{1F9ABD1D-AC6F-4105-85A4-272545F27A09}"/>
              </a:ext>
            </a:extLst>
          </p:cNvPr>
          <p:cNvSpPr>
            <a:spLocks noChangeArrowheads="1"/>
          </p:cNvSpPr>
          <p:nvPr/>
        </p:nvSpPr>
        <p:spPr bwMode="auto">
          <a:xfrm rot="16200000">
            <a:off x="9984547" y="348927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7" name="グループ化 36">
            <a:extLst>
              <a:ext uri="{FF2B5EF4-FFF2-40B4-BE49-F238E27FC236}">
                <a16:creationId xmlns:a16="http://schemas.microsoft.com/office/drawing/2014/main" id="{4A66D10C-8271-4F89-B6B9-7F881C7F3705}"/>
              </a:ext>
            </a:extLst>
          </p:cNvPr>
          <p:cNvGrpSpPr/>
          <p:nvPr/>
        </p:nvGrpSpPr>
        <p:grpSpPr>
          <a:xfrm rot="16200000">
            <a:off x="6978189" y="5124566"/>
            <a:ext cx="238534" cy="278293"/>
            <a:chOff x="6035675" y="3312159"/>
            <a:chExt cx="590412" cy="1352606"/>
          </a:xfrm>
        </p:grpSpPr>
        <p:sp>
          <p:nvSpPr>
            <p:cNvPr id="38" name="Rectangle 244">
              <a:extLst>
                <a:ext uri="{FF2B5EF4-FFF2-40B4-BE49-F238E27FC236}">
                  <a16:creationId xmlns:a16="http://schemas.microsoft.com/office/drawing/2014/main" id="{2D3FF6A3-E898-42B0-8964-6AA5A909780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9" name="直線コネクタ 38">
              <a:extLst>
                <a:ext uri="{FF2B5EF4-FFF2-40B4-BE49-F238E27FC236}">
                  <a16:creationId xmlns:a16="http://schemas.microsoft.com/office/drawing/2014/main" id="{1186A38A-059A-4C88-8B3A-09B8739C78F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40" name="グループ化 39">
            <a:extLst>
              <a:ext uri="{FF2B5EF4-FFF2-40B4-BE49-F238E27FC236}">
                <a16:creationId xmlns:a16="http://schemas.microsoft.com/office/drawing/2014/main" id="{5FF5AFF4-4453-4D1F-97BC-704527779714}"/>
              </a:ext>
            </a:extLst>
          </p:cNvPr>
          <p:cNvGrpSpPr/>
          <p:nvPr/>
        </p:nvGrpSpPr>
        <p:grpSpPr>
          <a:xfrm rot="10800000">
            <a:off x="6918081" y="5621600"/>
            <a:ext cx="238534" cy="278293"/>
            <a:chOff x="6035675" y="3312159"/>
            <a:chExt cx="590412" cy="1352606"/>
          </a:xfrm>
        </p:grpSpPr>
        <p:sp>
          <p:nvSpPr>
            <p:cNvPr id="41" name="Rectangle 244">
              <a:extLst>
                <a:ext uri="{FF2B5EF4-FFF2-40B4-BE49-F238E27FC236}">
                  <a16:creationId xmlns:a16="http://schemas.microsoft.com/office/drawing/2014/main" id="{C8701011-553B-4E9F-8BD8-D6276BF2FE3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2" name="直線コネクタ 41">
              <a:extLst>
                <a:ext uri="{FF2B5EF4-FFF2-40B4-BE49-F238E27FC236}">
                  <a16:creationId xmlns:a16="http://schemas.microsoft.com/office/drawing/2014/main" id="{951C12A6-8300-4A39-ABFF-AE135175757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8" name="グループ化 57">
            <a:extLst>
              <a:ext uri="{FF2B5EF4-FFF2-40B4-BE49-F238E27FC236}">
                <a16:creationId xmlns:a16="http://schemas.microsoft.com/office/drawing/2014/main" id="{0EB18674-5D1A-4197-B328-35BBF032B181}"/>
              </a:ext>
            </a:extLst>
          </p:cNvPr>
          <p:cNvGrpSpPr/>
          <p:nvPr/>
        </p:nvGrpSpPr>
        <p:grpSpPr>
          <a:xfrm>
            <a:off x="10126868" y="3514624"/>
            <a:ext cx="238534" cy="278293"/>
            <a:chOff x="6035675" y="3312159"/>
            <a:chExt cx="590412" cy="1352606"/>
          </a:xfrm>
        </p:grpSpPr>
        <p:sp>
          <p:nvSpPr>
            <p:cNvPr id="59" name="Rectangle 244">
              <a:extLst>
                <a:ext uri="{FF2B5EF4-FFF2-40B4-BE49-F238E27FC236}">
                  <a16:creationId xmlns:a16="http://schemas.microsoft.com/office/drawing/2014/main" id="{AC31CD1E-27AA-436C-BD7F-2BB5173201F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0" name="直線コネクタ 59">
              <a:extLst>
                <a:ext uri="{FF2B5EF4-FFF2-40B4-BE49-F238E27FC236}">
                  <a16:creationId xmlns:a16="http://schemas.microsoft.com/office/drawing/2014/main" id="{B40CBB73-4CD6-451C-9734-2CA0F35B1C1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61" name="グループ化 60">
            <a:extLst>
              <a:ext uri="{FF2B5EF4-FFF2-40B4-BE49-F238E27FC236}">
                <a16:creationId xmlns:a16="http://schemas.microsoft.com/office/drawing/2014/main" id="{19240DD8-3CB3-49AD-AAF9-B5112605F861}"/>
              </a:ext>
            </a:extLst>
          </p:cNvPr>
          <p:cNvGrpSpPr/>
          <p:nvPr/>
        </p:nvGrpSpPr>
        <p:grpSpPr>
          <a:xfrm>
            <a:off x="10126868" y="3905569"/>
            <a:ext cx="238534" cy="278293"/>
            <a:chOff x="6035675" y="3312159"/>
            <a:chExt cx="590412" cy="1352606"/>
          </a:xfrm>
        </p:grpSpPr>
        <p:sp>
          <p:nvSpPr>
            <p:cNvPr id="62" name="Rectangle 244">
              <a:extLst>
                <a:ext uri="{FF2B5EF4-FFF2-40B4-BE49-F238E27FC236}">
                  <a16:creationId xmlns:a16="http://schemas.microsoft.com/office/drawing/2014/main" id="{9EBFAA81-2333-4E8E-A5EB-CBD3297E8E8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3" name="直線コネクタ 62">
              <a:extLst>
                <a:ext uri="{FF2B5EF4-FFF2-40B4-BE49-F238E27FC236}">
                  <a16:creationId xmlns:a16="http://schemas.microsoft.com/office/drawing/2014/main" id="{19464463-0417-47D8-82D4-AA9C7333893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76" name="グループ化 75">
            <a:extLst>
              <a:ext uri="{FF2B5EF4-FFF2-40B4-BE49-F238E27FC236}">
                <a16:creationId xmlns:a16="http://schemas.microsoft.com/office/drawing/2014/main" id="{30B30715-902A-4246-BBDB-9A7FBB280838}"/>
              </a:ext>
            </a:extLst>
          </p:cNvPr>
          <p:cNvGrpSpPr/>
          <p:nvPr/>
        </p:nvGrpSpPr>
        <p:grpSpPr>
          <a:xfrm rot="16200000">
            <a:off x="11193547" y="3048640"/>
            <a:ext cx="238534" cy="278293"/>
            <a:chOff x="6035675" y="3312159"/>
            <a:chExt cx="590412" cy="1352606"/>
          </a:xfrm>
        </p:grpSpPr>
        <p:sp>
          <p:nvSpPr>
            <p:cNvPr id="77" name="Rectangle 244">
              <a:extLst>
                <a:ext uri="{FF2B5EF4-FFF2-40B4-BE49-F238E27FC236}">
                  <a16:creationId xmlns:a16="http://schemas.microsoft.com/office/drawing/2014/main" id="{63B38BB0-F7AE-4A16-B891-29BE45E5B11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78" name="直線コネクタ 77">
              <a:extLst>
                <a:ext uri="{FF2B5EF4-FFF2-40B4-BE49-F238E27FC236}">
                  <a16:creationId xmlns:a16="http://schemas.microsoft.com/office/drawing/2014/main" id="{BEE6B4F8-64E4-439A-B3B5-DF05FF98A5A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2" name="グループ化 81">
            <a:extLst>
              <a:ext uri="{FF2B5EF4-FFF2-40B4-BE49-F238E27FC236}">
                <a16:creationId xmlns:a16="http://schemas.microsoft.com/office/drawing/2014/main" id="{07933FAF-9D92-4BDE-BEB2-084C6C9D21E4}"/>
              </a:ext>
            </a:extLst>
          </p:cNvPr>
          <p:cNvGrpSpPr/>
          <p:nvPr/>
        </p:nvGrpSpPr>
        <p:grpSpPr>
          <a:xfrm rot="10800000" flipV="1">
            <a:off x="10988631" y="3713415"/>
            <a:ext cx="238534" cy="278293"/>
            <a:chOff x="6035675" y="3312159"/>
            <a:chExt cx="590412" cy="1352606"/>
          </a:xfrm>
        </p:grpSpPr>
        <p:sp>
          <p:nvSpPr>
            <p:cNvPr id="83" name="Rectangle 244">
              <a:extLst>
                <a:ext uri="{FF2B5EF4-FFF2-40B4-BE49-F238E27FC236}">
                  <a16:creationId xmlns:a16="http://schemas.microsoft.com/office/drawing/2014/main" id="{96278EB7-E11F-47CD-81C0-A2F882AB335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4" name="直線コネクタ 83">
              <a:extLst>
                <a:ext uri="{FF2B5EF4-FFF2-40B4-BE49-F238E27FC236}">
                  <a16:creationId xmlns:a16="http://schemas.microsoft.com/office/drawing/2014/main" id="{F30C0F66-A56A-4F3B-BE08-98D7F4E0495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5" name="グループ化 84">
            <a:extLst>
              <a:ext uri="{FF2B5EF4-FFF2-40B4-BE49-F238E27FC236}">
                <a16:creationId xmlns:a16="http://schemas.microsoft.com/office/drawing/2014/main" id="{F6BB8718-C3C8-40C7-AEA5-5A4282243D5C}"/>
              </a:ext>
            </a:extLst>
          </p:cNvPr>
          <p:cNvGrpSpPr/>
          <p:nvPr/>
        </p:nvGrpSpPr>
        <p:grpSpPr>
          <a:xfrm>
            <a:off x="10094253" y="5129383"/>
            <a:ext cx="238534" cy="278293"/>
            <a:chOff x="6035675" y="3312159"/>
            <a:chExt cx="590412" cy="1352606"/>
          </a:xfrm>
        </p:grpSpPr>
        <p:sp>
          <p:nvSpPr>
            <p:cNvPr id="86" name="Rectangle 244">
              <a:extLst>
                <a:ext uri="{FF2B5EF4-FFF2-40B4-BE49-F238E27FC236}">
                  <a16:creationId xmlns:a16="http://schemas.microsoft.com/office/drawing/2014/main" id="{04B395F8-BC1D-468B-8F5D-D95176DD0F9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7" name="直線コネクタ 86">
              <a:extLst>
                <a:ext uri="{FF2B5EF4-FFF2-40B4-BE49-F238E27FC236}">
                  <a16:creationId xmlns:a16="http://schemas.microsoft.com/office/drawing/2014/main" id="{FA0E9C52-6F66-4A2B-B471-AF4F774B77A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8" name="グループ化 87">
            <a:extLst>
              <a:ext uri="{FF2B5EF4-FFF2-40B4-BE49-F238E27FC236}">
                <a16:creationId xmlns:a16="http://schemas.microsoft.com/office/drawing/2014/main" id="{7B7962DE-3BDA-4100-A3DE-02389B19D100}"/>
              </a:ext>
            </a:extLst>
          </p:cNvPr>
          <p:cNvGrpSpPr/>
          <p:nvPr/>
        </p:nvGrpSpPr>
        <p:grpSpPr>
          <a:xfrm rot="16200000">
            <a:off x="7899877" y="5126290"/>
            <a:ext cx="238534" cy="278293"/>
            <a:chOff x="6035675" y="3312159"/>
            <a:chExt cx="590412" cy="1352606"/>
          </a:xfrm>
        </p:grpSpPr>
        <p:sp>
          <p:nvSpPr>
            <p:cNvPr id="89" name="Rectangle 244">
              <a:extLst>
                <a:ext uri="{FF2B5EF4-FFF2-40B4-BE49-F238E27FC236}">
                  <a16:creationId xmlns:a16="http://schemas.microsoft.com/office/drawing/2014/main" id="{BCB3675D-B3F0-4DCB-A692-7C9C1FD058F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90" name="直線コネクタ 89">
              <a:extLst>
                <a:ext uri="{FF2B5EF4-FFF2-40B4-BE49-F238E27FC236}">
                  <a16:creationId xmlns:a16="http://schemas.microsoft.com/office/drawing/2014/main" id="{012F5C09-43E1-43BE-9E14-947EC1AAF95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97" name="グループ化 96">
            <a:extLst>
              <a:ext uri="{FF2B5EF4-FFF2-40B4-BE49-F238E27FC236}">
                <a16:creationId xmlns:a16="http://schemas.microsoft.com/office/drawing/2014/main" id="{23DD4DFC-C620-48E5-90AC-511A02D08D5F}"/>
              </a:ext>
            </a:extLst>
          </p:cNvPr>
          <p:cNvGrpSpPr/>
          <p:nvPr/>
        </p:nvGrpSpPr>
        <p:grpSpPr>
          <a:xfrm rot="16200000">
            <a:off x="10549648" y="6032340"/>
            <a:ext cx="238534" cy="278293"/>
            <a:chOff x="6035675" y="3312159"/>
            <a:chExt cx="590412" cy="1352606"/>
          </a:xfrm>
        </p:grpSpPr>
        <p:sp>
          <p:nvSpPr>
            <p:cNvPr id="98" name="Rectangle 244">
              <a:extLst>
                <a:ext uri="{FF2B5EF4-FFF2-40B4-BE49-F238E27FC236}">
                  <a16:creationId xmlns:a16="http://schemas.microsoft.com/office/drawing/2014/main" id="{1A4939BF-88D2-4362-B26F-AEA60C0BA87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99" name="直線コネクタ 98">
              <a:extLst>
                <a:ext uri="{FF2B5EF4-FFF2-40B4-BE49-F238E27FC236}">
                  <a16:creationId xmlns:a16="http://schemas.microsoft.com/office/drawing/2014/main" id="{A246F9D5-7689-4FF1-AAEE-2ADEA715315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00" name="ドーナツ 34">
            <a:extLst>
              <a:ext uri="{FF2B5EF4-FFF2-40B4-BE49-F238E27FC236}">
                <a16:creationId xmlns:a16="http://schemas.microsoft.com/office/drawing/2014/main" id="{B630610D-2A4C-48A1-A2D3-629DBABB898B}"/>
              </a:ext>
            </a:extLst>
          </p:cNvPr>
          <p:cNvSpPr/>
          <p:nvPr/>
        </p:nvSpPr>
        <p:spPr>
          <a:xfrm>
            <a:off x="10531333" y="3749421"/>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1" name="ドーナツ 34">
            <a:extLst>
              <a:ext uri="{FF2B5EF4-FFF2-40B4-BE49-F238E27FC236}">
                <a16:creationId xmlns:a16="http://schemas.microsoft.com/office/drawing/2014/main" id="{5D0B5A56-CDCD-473B-8EE8-A486A4CB75FB}"/>
              </a:ext>
            </a:extLst>
          </p:cNvPr>
          <p:cNvSpPr/>
          <p:nvPr/>
        </p:nvSpPr>
        <p:spPr>
          <a:xfrm>
            <a:off x="10561639" y="5756087"/>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2" name="ドーナツ 34">
            <a:extLst>
              <a:ext uri="{FF2B5EF4-FFF2-40B4-BE49-F238E27FC236}">
                <a16:creationId xmlns:a16="http://schemas.microsoft.com/office/drawing/2014/main" id="{6FF04D6E-FA5A-4A0A-B3E8-0FAC29B10CFF}"/>
              </a:ext>
            </a:extLst>
          </p:cNvPr>
          <p:cNvSpPr/>
          <p:nvPr/>
        </p:nvSpPr>
        <p:spPr>
          <a:xfrm>
            <a:off x="10544942" y="4861992"/>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103" name="図 102" descr="MC900432661[1]">
            <a:extLst>
              <a:ext uri="{FF2B5EF4-FFF2-40B4-BE49-F238E27FC236}">
                <a16:creationId xmlns:a16="http://schemas.microsoft.com/office/drawing/2014/main" id="{9FBC9453-35DA-43F8-905D-195FF3CB72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492" y="4700127"/>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4" name="図 103" descr="MC900432661[1]">
            <a:extLst>
              <a:ext uri="{FF2B5EF4-FFF2-40B4-BE49-F238E27FC236}">
                <a16:creationId xmlns:a16="http://schemas.microsoft.com/office/drawing/2014/main" id="{7BEA1862-9082-47CF-8915-14FA5CE52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3863" y="4694728"/>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5" name="図 104" descr="MC900432661[1]">
            <a:extLst>
              <a:ext uri="{FF2B5EF4-FFF2-40B4-BE49-F238E27FC236}">
                <a16:creationId xmlns:a16="http://schemas.microsoft.com/office/drawing/2014/main" id="{0B71AF57-558F-4742-91CB-1B1C73806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3296" y="5613577"/>
            <a:ext cx="334872" cy="295275"/>
          </a:xfrm>
          <a:prstGeom prst="rect">
            <a:avLst/>
          </a:prstGeom>
          <a:noFill/>
          <a:extLst>
            <a:ext uri="{909E8E84-426E-40DD-AFC4-6F175D3DCCD1}">
              <a14:hiddenFill xmlns:a14="http://schemas.microsoft.com/office/drawing/2010/main">
                <a:solidFill>
                  <a:srgbClr val="FFFFFF"/>
                </a:solidFill>
              </a14:hiddenFill>
            </a:ext>
          </a:extLst>
        </p:spPr>
      </p:pic>
      <p:sp>
        <p:nvSpPr>
          <p:cNvPr id="106" name="laptop">
            <a:extLst>
              <a:ext uri="{FF2B5EF4-FFF2-40B4-BE49-F238E27FC236}">
                <a16:creationId xmlns:a16="http://schemas.microsoft.com/office/drawing/2014/main" id="{EB5B64C0-2E7A-4B84-9C42-85FAE0F02300}"/>
              </a:ext>
            </a:extLst>
          </p:cNvPr>
          <p:cNvSpPr>
            <a:spLocks noChangeAspect="1" noEditPoints="1" noChangeArrowheads="1"/>
          </p:cNvSpPr>
          <p:nvPr/>
        </p:nvSpPr>
        <p:spPr bwMode="auto">
          <a:xfrm rot="10800000">
            <a:off x="6964401" y="4778361"/>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7" name="laptop">
            <a:extLst>
              <a:ext uri="{FF2B5EF4-FFF2-40B4-BE49-F238E27FC236}">
                <a16:creationId xmlns:a16="http://schemas.microsoft.com/office/drawing/2014/main" id="{4B38DB33-F415-445C-9F4E-DEF813975558}"/>
              </a:ext>
            </a:extLst>
          </p:cNvPr>
          <p:cNvSpPr>
            <a:spLocks noChangeAspect="1" noEditPoints="1" noChangeArrowheads="1"/>
          </p:cNvSpPr>
          <p:nvPr/>
        </p:nvSpPr>
        <p:spPr bwMode="auto">
          <a:xfrm rot="5400000">
            <a:off x="6493822" y="5655038"/>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8" name="laptop">
            <a:extLst>
              <a:ext uri="{FF2B5EF4-FFF2-40B4-BE49-F238E27FC236}">
                <a16:creationId xmlns:a16="http://schemas.microsoft.com/office/drawing/2014/main" id="{E5BD0B96-4394-4D64-9735-6C677CD9099C}"/>
              </a:ext>
            </a:extLst>
          </p:cNvPr>
          <p:cNvSpPr>
            <a:spLocks noChangeAspect="1" noEditPoints="1" noChangeArrowheads="1"/>
          </p:cNvSpPr>
          <p:nvPr/>
        </p:nvSpPr>
        <p:spPr bwMode="auto">
          <a:xfrm rot="5400000" flipH="1">
            <a:off x="8469607" y="529194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4" name="Rectangle 71">
            <a:extLst>
              <a:ext uri="{FF2B5EF4-FFF2-40B4-BE49-F238E27FC236}">
                <a16:creationId xmlns:a16="http://schemas.microsoft.com/office/drawing/2014/main" id="{FEB7ABEC-19EF-4446-9ACC-07E8081DFB35}"/>
              </a:ext>
            </a:extLst>
          </p:cNvPr>
          <p:cNvSpPr>
            <a:spLocks noChangeArrowheads="1"/>
          </p:cNvSpPr>
          <p:nvPr/>
        </p:nvSpPr>
        <p:spPr bwMode="auto">
          <a:xfrm>
            <a:off x="6085794"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5" name="Rectangle 71">
            <a:extLst>
              <a:ext uri="{FF2B5EF4-FFF2-40B4-BE49-F238E27FC236}">
                <a16:creationId xmlns:a16="http://schemas.microsoft.com/office/drawing/2014/main" id="{02BFBC76-468B-4104-A1D2-D8D291104183}"/>
              </a:ext>
            </a:extLst>
          </p:cNvPr>
          <p:cNvSpPr>
            <a:spLocks noChangeArrowheads="1"/>
          </p:cNvSpPr>
          <p:nvPr/>
        </p:nvSpPr>
        <p:spPr bwMode="auto">
          <a:xfrm rot="16200000">
            <a:off x="8639467" y="160988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9" name="Rectangle 71">
            <a:extLst>
              <a:ext uri="{FF2B5EF4-FFF2-40B4-BE49-F238E27FC236}">
                <a16:creationId xmlns:a16="http://schemas.microsoft.com/office/drawing/2014/main" id="{80B64982-BD37-4992-A107-9A6261635F5B}"/>
              </a:ext>
            </a:extLst>
          </p:cNvPr>
          <p:cNvSpPr>
            <a:spLocks noChangeArrowheads="1"/>
          </p:cNvSpPr>
          <p:nvPr/>
        </p:nvSpPr>
        <p:spPr bwMode="auto">
          <a:xfrm>
            <a:off x="7817837" y="210529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1" name="Rectangle 71">
            <a:extLst>
              <a:ext uri="{FF2B5EF4-FFF2-40B4-BE49-F238E27FC236}">
                <a16:creationId xmlns:a16="http://schemas.microsoft.com/office/drawing/2014/main" id="{41496586-F6D8-46C0-8850-416D30A20D8E}"/>
              </a:ext>
            </a:extLst>
          </p:cNvPr>
          <p:cNvSpPr>
            <a:spLocks noChangeArrowheads="1"/>
          </p:cNvSpPr>
          <p:nvPr/>
        </p:nvSpPr>
        <p:spPr bwMode="auto">
          <a:xfrm>
            <a:off x="4767203"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2" name="Rectangle 71">
            <a:extLst>
              <a:ext uri="{FF2B5EF4-FFF2-40B4-BE49-F238E27FC236}">
                <a16:creationId xmlns:a16="http://schemas.microsoft.com/office/drawing/2014/main" id="{4E8A6480-0783-4F4E-9FAC-AFE7C612C1F8}"/>
              </a:ext>
            </a:extLst>
          </p:cNvPr>
          <p:cNvSpPr>
            <a:spLocks noChangeArrowheads="1"/>
          </p:cNvSpPr>
          <p:nvPr/>
        </p:nvSpPr>
        <p:spPr bwMode="auto">
          <a:xfrm>
            <a:off x="3448613"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3" name="Rectangle 71">
            <a:extLst>
              <a:ext uri="{FF2B5EF4-FFF2-40B4-BE49-F238E27FC236}">
                <a16:creationId xmlns:a16="http://schemas.microsoft.com/office/drawing/2014/main" id="{832F8645-B901-4F94-B1AE-B05BB8ADC6DB}"/>
              </a:ext>
            </a:extLst>
          </p:cNvPr>
          <p:cNvSpPr>
            <a:spLocks noChangeArrowheads="1"/>
          </p:cNvSpPr>
          <p:nvPr/>
        </p:nvSpPr>
        <p:spPr bwMode="auto">
          <a:xfrm rot="16200000">
            <a:off x="2624556" y="161973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4" name="Rectangle 71">
            <a:extLst>
              <a:ext uri="{FF2B5EF4-FFF2-40B4-BE49-F238E27FC236}">
                <a16:creationId xmlns:a16="http://schemas.microsoft.com/office/drawing/2014/main" id="{80B01857-01E7-4046-8698-50ED9AB95EE5}"/>
              </a:ext>
            </a:extLst>
          </p:cNvPr>
          <p:cNvSpPr>
            <a:spLocks noChangeArrowheads="1"/>
          </p:cNvSpPr>
          <p:nvPr/>
        </p:nvSpPr>
        <p:spPr bwMode="auto">
          <a:xfrm rot="16200000">
            <a:off x="2624555" y="294076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5" name="Rectangle 71">
            <a:extLst>
              <a:ext uri="{FF2B5EF4-FFF2-40B4-BE49-F238E27FC236}">
                <a16:creationId xmlns:a16="http://schemas.microsoft.com/office/drawing/2014/main" id="{72CD3936-7585-474E-A8A9-12827C9A18FD}"/>
              </a:ext>
            </a:extLst>
          </p:cNvPr>
          <p:cNvSpPr>
            <a:spLocks noChangeArrowheads="1"/>
          </p:cNvSpPr>
          <p:nvPr/>
        </p:nvSpPr>
        <p:spPr bwMode="auto">
          <a:xfrm>
            <a:off x="4760579" y="341033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6" name="Rectangle 71">
            <a:extLst>
              <a:ext uri="{FF2B5EF4-FFF2-40B4-BE49-F238E27FC236}">
                <a16:creationId xmlns:a16="http://schemas.microsoft.com/office/drawing/2014/main" id="{6152C3EE-C04D-4A42-BBBE-3B7561F48A85}"/>
              </a:ext>
            </a:extLst>
          </p:cNvPr>
          <p:cNvSpPr>
            <a:spLocks noChangeArrowheads="1"/>
          </p:cNvSpPr>
          <p:nvPr/>
        </p:nvSpPr>
        <p:spPr bwMode="auto">
          <a:xfrm>
            <a:off x="3441989" y="341033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8" name="Rectangle 71">
            <a:extLst>
              <a:ext uri="{FF2B5EF4-FFF2-40B4-BE49-F238E27FC236}">
                <a16:creationId xmlns:a16="http://schemas.microsoft.com/office/drawing/2014/main" id="{EB6229C9-55CC-49B4-9372-C84666924B73}"/>
              </a:ext>
            </a:extLst>
          </p:cNvPr>
          <p:cNvSpPr>
            <a:spLocks noChangeArrowheads="1"/>
          </p:cNvSpPr>
          <p:nvPr/>
        </p:nvSpPr>
        <p:spPr bwMode="auto">
          <a:xfrm rot="16200000">
            <a:off x="33762" y="170587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9" name="Rectangle 71">
            <a:extLst>
              <a:ext uri="{FF2B5EF4-FFF2-40B4-BE49-F238E27FC236}">
                <a16:creationId xmlns:a16="http://schemas.microsoft.com/office/drawing/2014/main" id="{E79F031B-D6B2-4049-BBB5-3DD02F2E18FC}"/>
              </a:ext>
            </a:extLst>
          </p:cNvPr>
          <p:cNvSpPr>
            <a:spLocks noChangeArrowheads="1"/>
          </p:cNvSpPr>
          <p:nvPr/>
        </p:nvSpPr>
        <p:spPr bwMode="auto">
          <a:xfrm rot="16200000">
            <a:off x="33761" y="302690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0" name="Rectangle 71">
            <a:extLst>
              <a:ext uri="{FF2B5EF4-FFF2-40B4-BE49-F238E27FC236}">
                <a16:creationId xmlns:a16="http://schemas.microsoft.com/office/drawing/2014/main" id="{E18E37CA-D46F-4380-9015-153EE2BBDC18}"/>
              </a:ext>
            </a:extLst>
          </p:cNvPr>
          <p:cNvSpPr>
            <a:spLocks noChangeArrowheads="1"/>
          </p:cNvSpPr>
          <p:nvPr/>
        </p:nvSpPr>
        <p:spPr bwMode="auto">
          <a:xfrm rot="16200000">
            <a:off x="1153570" y="140770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1" name="Rectangle 71">
            <a:extLst>
              <a:ext uri="{FF2B5EF4-FFF2-40B4-BE49-F238E27FC236}">
                <a16:creationId xmlns:a16="http://schemas.microsoft.com/office/drawing/2014/main" id="{66FE187F-0B05-4226-9C0A-28E1451879A6}"/>
              </a:ext>
            </a:extLst>
          </p:cNvPr>
          <p:cNvSpPr>
            <a:spLocks noChangeArrowheads="1"/>
          </p:cNvSpPr>
          <p:nvPr/>
        </p:nvSpPr>
        <p:spPr bwMode="auto">
          <a:xfrm rot="16200000">
            <a:off x="1153569" y="272873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126" name="グループ化 125">
            <a:extLst>
              <a:ext uri="{FF2B5EF4-FFF2-40B4-BE49-F238E27FC236}">
                <a16:creationId xmlns:a16="http://schemas.microsoft.com/office/drawing/2014/main" id="{560A6DF6-1E57-42F1-85D5-CEE16B6903C5}"/>
              </a:ext>
            </a:extLst>
          </p:cNvPr>
          <p:cNvGrpSpPr/>
          <p:nvPr/>
        </p:nvGrpSpPr>
        <p:grpSpPr>
          <a:xfrm>
            <a:off x="1281040" y="1082854"/>
            <a:ext cx="238534" cy="278293"/>
            <a:chOff x="6035675" y="3312159"/>
            <a:chExt cx="590412" cy="1352606"/>
          </a:xfrm>
        </p:grpSpPr>
        <p:sp>
          <p:nvSpPr>
            <p:cNvPr id="127" name="Rectangle 244">
              <a:extLst>
                <a:ext uri="{FF2B5EF4-FFF2-40B4-BE49-F238E27FC236}">
                  <a16:creationId xmlns:a16="http://schemas.microsoft.com/office/drawing/2014/main" id="{ECBB2EDF-1C07-41CD-A75B-F212530D637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8" name="直線コネクタ 127">
              <a:extLst>
                <a:ext uri="{FF2B5EF4-FFF2-40B4-BE49-F238E27FC236}">
                  <a16:creationId xmlns:a16="http://schemas.microsoft.com/office/drawing/2014/main" id="{55C0D860-516A-485C-9CA5-DA8A3306593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29" name="グループ化 128">
            <a:extLst>
              <a:ext uri="{FF2B5EF4-FFF2-40B4-BE49-F238E27FC236}">
                <a16:creationId xmlns:a16="http://schemas.microsoft.com/office/drawing/2014/main" id="{92F6B235-9891-4F55-AE9A-15AEF5B00EDF}"/>
              </a:ext>
            </a:extLst>
          </p:cNvPr>
          <p:cNvGrpSpPr/>
          <p:nvPr/>
        </p:nvGrpSpPr>
        <p:grpSpPr>
          <a:xfrm>
            <a:off x="1281040" y="1460543"/>
            <a:ext cx="238534" cy="278293"/>
            <a:chOff x="6035675" y="3312159"/>
            <a:chExt cx="590412" cy="1352606"/>
          </a:xfrm>
        </p:grpSpPr>
        <p:sp>
          <p:nvSpPr>
            <p:cNvPr id="130" name="Rectangle 244">
              <a:extLst>
                <a:ext uri="{FF2B5EF4-FFF2-40B4-BE49-F238E27FC236}">
                  <a16:creationId xmlns:a16="http://schemas.microsoft.com/office/drawing/2014/main" id="{18D0B866-AE43-4897-BB90-768CCC97EAE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1" name="直線コネクタ 130">
              <a:extLst>
                <a:ext uri="{FF2B5EF4-FFF2-40B4-BE49-F238E27FC236}">
                  <a16:creationId xmlns:a16="http://schemas.microsoft.com/office/drawing/2014/main" id="{38580A42-8254-416E-B9C1-27FF60EEDA8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2" name="グループ化 131">
            <a:extLst>
              <a:ext uri="{FF2B5EF4-FFF2-40B4-BE49-F238E27FC236}">
                <a16:creationId xmlns:a16="http://schemas.microsoft.com/office/drawing/2014/main" id="{2CCD2F3A-B466-4891-9E2C-36DD5C5C727B}"/>
              </a:ext>
            </a:extLst>
          </p:cNvPr>
          <p:cNvGrpSpPr/>
          <p:nvPr/>
        </p:nvGrpSpPr>
        <p:grpSpPr>
          <a:xfrm>
            <a:off x="1281040" y="1864734"/>
            <a:ext cx="238534" cy="278293"/>
            <a:chOff x="6035675" y="3312159"/>
            <a:chExt cx="590412" cy="1352606"/>
          </a:xfrm>
        </p:grpSpPr>
        <p:sp>
          <p:nvSpPr>
            <p:cNvPr id="133" name="Rectangle 244">
              <a:extLst>
                <a:ext uri="{FF2B5EF4-FFF2-40B4-BE49-F238E27FC236}">
                  <a16:creationId xmlns:a16="http://schemas.microsoft.com/office/drawing/2014/main" id="{2D15D035-4CEB-4560-A00E-C658B3DBC2A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4" name="直線コネクタ 133">
              <a:extLst>
                <a:ext uri="{FF2B5EF4-FFF2-40B4-BE49-F238E27FC236}">
                  <a16:creationId xmlns:a16="http://schemas.microsoft.com/office/drawing/2014/main" id="{9ED1360D-949F-492E-BE6F-277DF838C28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5" name="グループ化 134">
            <a:extLst>
              <a:ext uri="{FF2B5EF4-FFF2-40B4-BE49-F238E27FC236}">
                <a16:creationId xmlns:a16="http://schemas.microsoft.com/office/drawing/2014/main" id="{21F22C7D-A8A1-4D01-A796-034A94855884}"/>
              </a:ext>
            </a:extLst>
          </p:cNvPr>
          <p:cNvGrpSpPr/>
          <p:nvPr/>
        </p:nvGrpSpPr>
        <p:grpSpPr>
          <a:xfrm>
            <a:off x="1287668" y="2348436"/>
            <a:ext cx="238534" cy="278293"/>
            <a:chOff x="6035675" y="3312159"/>
            <a:chExt cx="590412" cy="1352606"/>
          </a:xfrm>
        </p:grpSpPr>
        <p:sp>
          <p:nvSpPr>
            <p:cNvPr id="136" name="Rectangle 244">
              <a:extLst>
                <a:ext uri="{FF2B5EF4-FFF2-40B4-BE49-F238E27FC236}">
                  <a16:creationId xmlns:a16="http://schemas.microsoft.com/office/drawing/2014/main" id="{411D4E94-7DA6-44EB-A434-046F63E09DC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7" name="直線コネクタ 136">
              <a:extLst>
                <a:ext uri="{FF2B5EF4-FFF2-40B4-BE49-F238E27FC236}">
                  <a16:creationId xmlns:a16="http://schemas.microsoft.com/office/drawing/2014/main" id="{937A05D8-C0B7-4DA5-A0D6-41EA1DB935C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8" name="グループ化 137">
            <a:extLst>
              <a:ext uri="{FF2B5EF4-FFF2-40B4-BE49-F238E27FC236}">
                <a16:creationId xmlns:a16="http://schemas.microsoft.com/office/drawing/2014/main" id="{7F59116D-2E3A-4931-A022-FCB64653C97C}"/>
              </a:ext>
            </a:extLst>
          </p:cNvPr>
          <p:cNvGrpSpPr/>
          <p:nvPr/>
        </p:nvGrpSpPr>
        <p:grpSpPr>
          <a:xfrm>
            <a:off x="1287668" y="2726125"/>
            <a:ext cx="238534" cy="278293"/>
            <a:chOff x="6035675" y="3312159"/>
            <a:chExt cx="590412" cy="1352606"/>
          </a:xfrm>
        </p:grpSpPr>
        <p:sp>
          <p:nvSpPr>
            <p:cNvPr id="139" name="Rectangle 244">
              <a:extLst>
                <a:ext uri="{FF2B5EF4-FFF2-40B4-BE49-F238E27FC236}">
                  <a16:creationId xmlns:a16="http://schemas.microsoft.com/office/drawing/2014/main" id="{5AE663A4-3216-4622-BF9B-C3173D3D99B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0" name="直線コネクタ 139">
              <a:extLst>
                <a:ext uri="{FF2B5EF4-FFF2-40B4-BE49-F238E27FC236}">
                  <a16:creationId xmlns:a16="http://schemas.microsoft.com/office/drawing/2014/main" id="{0C64E033-A738-48D6-B579-7AE5985121A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1" name="グループ化 140">
            <a:extLst>
              <a:ext uri="{FF2B5EF4-FFF2-40B4-BE49-F238E27FC236}">
                <a16:creationId xmlns:a16="http://schemas.microsoft.com/office/drawing/2014/main" id="{E0C1212B-90D0-47B1-9DA2-9149E52B557E}"/>
              </a:ext>
            </a:extLst>
          </p:cNvPr>
          <p:cNvGrpSpPr/>
          <p:nvPr/>
        </p:nvGrpSpPr>
        <p:grpSpPr>
          <a:xfrm>
            <a:off x="1287668" y="3130316"/>
            <a:ext cx="238534" cy="278293"/>
            <a:chOff x="6035675" y="3312159"/>
            <a:chExt cx="590412" cy="1352606"/>
          </a:xfrm>
        </p:grpSpPr>
        <p:sp>
          <p:nvSpPr>
            <p:cNvPr id="142" name="Rectangle 244">
              <a:extLst>
                <a:ext uri="{FF2B5EF4-FFF2-40B4-BE49-F238E27FC236}">
                  <a16:creationId xmlns:a16="http://schemas.microsoft.com/office/drawing/2014/main" id="{5489E997-84FF-4172-BE22-D5E6055275E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3" name="直線コネクタ 142">
              <a:extLst>
                <a:ext uri="{FF2B5EF4-FFF2-40B4-BE49-F238E27FC236}">
                  <a16:creationId xmlns:a16="http://schemas.microsoft.com/office/drawing/2014/main" id="{EB780A8E-E8C4-4A93-BB23-7B502357B313}"/>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4" name="グループ化 143">
            <a:extLst>
              <a:ext uri="{FF2B5EF4-FFF2-40B4-BE49-F238E27FC236}">
                <a16:creationId xmlns:a16="http://schemas.microsoft.com/office/drawing/2014/main" id="{2B38EFD8-4094-4BE7-A3C3-0F71E018FF39}"/>
              </a:ext>
            </a:extLst>
          </p:cNvPr>
          <p:cNvGrpSpPr/>
          <p:nvPr/>
        </p:nvGrpSpPr>
        <p:grpSpPr>
          <a:xfrm flipH="1">
            <a:off x="2089424" y="2355064"/>
            <a:ext cx="238534" cy="278293"/>
            <a:chOff x="6035675" y="3312159"/>
            <a:chExt cx="590412" cy="1352606"/>
          </a:xfrm>
        </p:grpSpPr>
        <p:sp>
          <p:nvSpPr>
            <p:cNvPr id="145" name="Rectangle 244">
              <a:extLst>
                <a:ext uri="{FF2B5EF4-FFF2-40B4-BE49-F238E27FC236}">
                  <a16:creationId xmlns:a16="http://schemas.microsoft.com/office/drawing/2014/main" id="{1F11318D-381A-4676-916A-81E90D5CDEA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6" name="直線コネクタ 145">
              <a:extLst>
                <a:ext uri="{FF2B5EF4-FFF2-40B4-BE49-F238E27FC236}">
                  <a16:creationId xmlns:a16="http://schemas.microsoft.com/office/drawing/2014/main" id="{F8E7F949-1457-4F15-9442-ACDA9AB41C1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7" name="グループ化 146">
            <a:extLst>
              <a:ext uri="{FF2B5EF4-FFF2-40B4-BE49-F238E27FC236}">
                <a16:creationId xmlns:a16="http://schemas.microsoft.com/office/drawing/2014/main" id="{2259F01F-253B-416C-BFD1-1CBAE703A52F}"/>
              </a:ext>
            </a:extLst>
          </p:cNvPr>
          <p:cNvGrpSpPr/>
          <p:nvPr/>
        </p:nvGrpSpPr>
        <p:grpSpPr>
          <a:xfrm flipH="1">
            <a:off x="2089424" y="2732753"/>
            <a:ext cx="238534" cy="278293"/>
            <a:chOff x="6035675" y="3312159"/>
            <a:chExt cx="590412" cy="1352606"/>
          </a:xfrm>
        </p:grpSpPr>
        <p:sp>
          <p:nvSpPr>
            <p:cNvPr id="148" name="Rectangle 244">
              <a:extLst>
                <a:ext uri="{FF2B5EF4-FFF2-40B4-BE49-F238E27FC236}">
                  <a16:creationId xmlns:a16="http://schemas.microsoft.com/office/drawing/2014/main" id="{06A251B5-9979-49B0-8EC5-AE5FEE714D2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9" name="直線コネクタ 148">
              <a:extLst>
                <a:ext uri="{FF2B5EF4-FFF2-40B4-BE49-F238E27FC236}">
                  <a16:creationId xmlns:a16="http://schemas.microsoft.com/office/drawing/2014/main" id="{DE6089FE-04D3-4B76-A4BB-F06B87CE8F6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0" name="グループ化 149">
            <a:extLst>
              <a:ext uri="{FF2B5EF4-FFF2-40B4-BE49-F238E27FC236}">
                <a16:creationId xmlns:a16="http://schemas.microsoft.com/office/drawing/2014/main" id="{911D3EEB-D938-4A8D-A0A9-1ED04FE13E4F}"/>
              </a:ext>
            </a:extLst>
          </p:cNvPr>
          <p:cNvGrpSpPr/>
          <p:nvPr/>
        </p:nvGrpSpPr>
        <p:grpSpPr>
          <a:xfrm flipH="1">
            <a:off x="2089424" y="3136944"/>
            <a:ext cx="238534" cy="278293"/>
            <a:chOff x="6035675" y="3312159"/>
            <a:chExt cx="590412" cy="1352606"/>
          </a:xfrm>
        </p:grpSpPr>
        <p:sp>
          <p:nvSpPr>
            <p:cNvPr id="151" name="Rectangle 244">
              <a:extLst>
                <a:ext uri="{FF2B5EF4-FFF2-40B4-BE49-F238E27FC236}">
                  <a16:creationId xmlns:a16="http://schemas.microsoft.com/office/drawing/2014/main" id="{1ACDCB39-8F39-4426-80A5-1A70BA45946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2" name="直線コネクタ 151">
              <a:extLst>
                <a:ext uri="{FF2B5EF4-FFF2-40B4-BE49-F238E27FC236}">
                  <a16:creationId xmlns:a16="http://schemas.microsoft.com/office/drawing/2014/main" id="{4930D047-BF46-451E-9640-D596D8D99B0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3" name="グループ化 152">
            <a:extLst>
              <a:ext uri="{FF2B5EF4-FFF2-40B4-BE49-F238E27FC236}">
                <a16:creationId xmlns:a16="http://schemas.microsoft.com/office/drawing/2014/main" id="{B25E8893-EBB0-47F9-9026-5853982289BA}"/>
              </a:ext>
            </a:extLst>
          </p:cNvPr>
          <p:cNvGrpSpPr/>
          <p:nvPr/>
        </p:nvGrpSpPr>
        <p:grpSpPr>
          <a:xfrm flipH="1">
            <a:off x="2082800" y="1062979"/>
            <a:ext cx="238534" cy="278293"/>
            <a:chOff x="6035675" y="3312159"/>
            <a:chExt cx="590412" cy="1352606"/>
          </a:xfrm>
        </p:grpSpPr>
        <p:sp>
          <p:nvSpPr>
            <p:cNvPr id="154" name="Rectangle 244">
              <a:extLst>
                <a:ext uri="{FF2B5EF4-FFF2-40B4-BE49-F238E27FC236}">
                  <a16:creationId xmlns:a16="http://schemas.microsoft.com/office/drawing/2014/main" id="{E4497660-A0DE-4E47-A022-8B6CAB554B1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5" name="直線コネクタ 154">
              <a:extLst>
                <a:ext uri="{FF2B5EF4-FFF2-40B4-BE49-F238E27FC236}">
                  <a16:creationId xmlns:a16="http://schemas.microsoft.com/office/drawing/2014/main" id="{205B5B1E-0838-464F-BE09-627F1CB39AC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6" name="グループ化 155">
            <a:extLst>
              <a:ext uri="{FF2B5EF4-FFF2-40B4-BE49-F238E27FC236}">
                <a16:creationId xmlns:a16="http://schemas.microsoft.com/office/drawing/2014/main" id="{51B64AF3-D362-4F3C-8D57-84C8509774EA}"/>
              </a:ext>
            </a:extLst>
          </p:cNvPr>
          <p:cNvGrpSpPr/>
          <p:nvPr/>
        </p:nvGrpSpPr>
        <p:grpSpPr>
          <a:xfrm flipH="1">
            <a:off x="2082800" y="1440668"/>
            <a:ext cx="238534" cy="278293"/>
            <a:chOff x="6035675" y="3312159"/>
            <a:chExt cx="590412" cy="1352606"/>
          </a:xfrm>
        </p:grpSpPr>
        <p:sp>
          <p:nvSpPr>
            <p:cNvPr id="157" name="Rectangle 244">
              <a:extLst>
                <a:ext uri="{FF2B5EF4-FFF2-40B4-BE49-F238E27FC236}">
                  <a16:creationId xmlns:a16="http://schemas.microsoft.com/office/drawing/2014/main" id="{3BA2A107-96BA-4973-A57B-07D13980954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8" name="直線コネクタ 157">
              <a:extLst>
                <a:ext uri="{FF2B5EF4-FFF2-40B4-BE49-F238E27FC236}">
                  <a16:creationId xmlns:a16="http://schemas.microsoft.com/office/drawing/2014/main" id="{4E847BB9-AA52-4CC9-B3A9-99288FF5A10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9" name="グループ化 158">
            <a:extLst>
              <a:ext uri="{FF2B5EF4-FFF2-40B4-BE49-F238E27FC236}">
                <a16:creationId xmlns:a16="http://schemas.microsoft.com/office/drawing/2014/main" id="{D4124763-BFB2-468E-BF2A-E20CB94ECA37}"/>
              </a:ext>
            </a:extLst>
          </p:cNvPr>
          <p:cNvGrpSpPr/>
          <p:nvPr/>
        </p:nvGrpSpPr>
        <p:grpSpPr>
          <a:xfrm flipH="1">
            <a:off x="2082800" y="1844859"/>
            <a:ext cx="238534" cy="278293"/>
            <a:chOff x="6035675" y="3312159"/>
            <a:chExt cx="590412" cy="1352606"/>
          </a:xfrm>
        </p:grpSpPr>
        <p:sp>
          <p:nvSpPr>
            <p:cNvPr id="160" name="Rectangle 244">
              <a:extLst>
                <a:ext uri="{FF2B5EF4-FFF2-40B4-BE49-F238E27FC236}">
                  <a16:creationId xmlns:a16="http://schemas.microsoft.com/office/drawing/2014/main" id="{91C67D9A-5EA1-42C1-A5C7-3D2FE9F8A43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1" name="直線コネクタ 160">
              <a:extLst>
                <a:ext uri="{FF2B5EF4-FFF2-40B4-BE49-F238E27FC236}">
                  <a16:creationId xmlns:a16="http://schemas.microsoft.com/office/drawing/2014/main" id="{1A78A44A-E1E7-4E4C-A2BA-ADA882352BE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62" name="テキスト ボックス 161">
            <a:extLst>
              <a:ext uri="{FF2B5EF4-FFF2-40B4-BE49-F238E27FC236}">
                <a16:creationId xmlns:a16="http://schemas.microsoft.com/office/drawing/2014/main" id="{7F9A291E-42C9-4395-A149-0577F1D46896}"/>
              </a:ext>
            </a:extLst>
          </p:cNvPr>
          <p:cNvSpPr txBox="1"/>
          <p:nvPr/>
        </p:nvSpPr>
        <p:spPr>
          <a:xfrm flipH="1">
            <a:off x="475006" y="887891"/>
            <a:ext cx="86772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待機場所</a:t>
            </a:r>
          </a:p>
        </p:txBody>
      </p:sp>
      <p:grpSp>
        <p:nvGrpSpPr>
          <p:cNvPr id="163" name="グループ化 162">
            <a:extLst>
              <a:ext uri="{FF2B5EF4-FFF2-40B4-BE49-F238E27FC236}">
                <a16:creationId xmlns:a16="http://schemas.microsoft.com/office/drawing/2014/main" id="{65B551C9-4B3D-4AE9-9BF0-59724969C1E0}"/>
              </a:ext>
            </a:extLst>
          </p:cNvPr>
          <p:cNvGrpSpPr/>
          <p:nvPr/>
        </p:nvGrpSpPr>
        <p:grpSpPr>
          <a:xfrm flipH="1">
            <a:off x="3500780" y="2573722"/>
            <a:ext cx="238534" cy="278293"/>
            <a:chOff x="6035675" y="3312159"/>
            <a:chExt cx="590412" cy="1352606"/>
          </a:xfrm>
        </p:grpSpPr>
        <p:sp>
          <p:nvSpPr>
            <p:cNvPr id="164" name="Rectangle 244">
              <a:extLst>
                <a:ext uri="{FF2B5EF4-FFF2-40B4-BE49-F238E27FC236}">
                  <a16:creationId xmlns:a16="http://schemas.microsoft.com/office/drawing/2014/main" id="{7506B510-C942-4953-A4A2-28A00331684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5" name="直線コネクタ 164">
              <a:extLst>
                <a:ext uri="{FF2B5EF4-FFF2-40B4-BE49-F238E27FC236}">
                  <a16:creationId xmlns:a16="http://schemas.microsoft.com/office/drawing/2014/main" id="{F03C97E2-751B-41BB-A3D2-1D2D62026A5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6" name="グループ化 165">
            <a:extLst>
              <a:ext uri="{FF2B5EF4-FFF2-40B4-BE49-F238E27FC236}">
                <a16:creationId xmlns:a16="http://schemas.microsoft.com/office/drawing/2014/main" id="{91789E2E-B34D-4E57-B001-A7D6F33E15B5}"/>
              </a:ext>
            </a:extLst>
          </p:cNvPr>
          <p:cNvGrpSpPr/>
          <p:nvPr/>
        </p:nvGrpSpPr>
        <p:grpSpPr>
          <a:xfrm flipH="1">
            <a:off x="3500780" y="2977915"/>
            <a:ext cx="238534" cy="278293"/>
            <a:chOff x="6035675" y="3312159"/>
            <a:chExt cx="590412" cy="1352606"/>
          </a:xfrm>
        </p:grpSpPr>
        <p:sp>
          <p:nvSpPr>
            <p:cNvPr id="167" name="Rectangle 244">
              <a:extLst>
                <a:ext uri="{FF2B5EF4-FFF2-40B4-BE49-F238E27FC236}">
                  <a16:creationId xmlns:a16="http://schemas.microsoft.com/office/drawing/2014/main" id="{F18723DC-377A-4647-823D-33DA424F8D7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8" name="直線コネクタ 167">
              <a:extLst>
                <a:ext uri="{FF2B5EF4-FFF2-40B4-BE49-F238E27FC236}">
                  <a16:creationId xmlns:a16="http://schemas.microsoft.com/office/drawing/2014/main" id="{F00C3787-A60B-439E-8288-064854E61D1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5" name="グループ化 174">
            <a:extLst>
              <a:ext uri="{FF2B5EF4-FFF2-40B4-BE49-F238E27FC236}">
                <a16:creationId xmlns:a16="http://schemas.microsoft.com/office/drawing/2014/main" id="{C5FA8A3C-B8D0-4103-8EB3-6168F51FD585}"/>
              </a:ext>
            </a:extLst>
          </p:cNvPr>
          <p:cNvGrpSpPr/>
          <p:nvPr/>
        </p:nvGrpSpPr>
        <p:grpSpPr>
          <a:xfrm flipH="1">
            <a:off x="3494156" y="1646074"/>
            <a:ext cx="238534" cy="278293"/>
            <a:chOff x="6035675" y="3312159"/>
            <a:chExt cx="590412" cy="1352606"/>
          </a:xfrm>
        </p:grpSpPr>
        <p:sp>
          <p:nvSpPr>
            <p:cNvPr id="176" name="Rectangle 244">
              <a:extLst>
                <a:ext uri="{FF2B5EF4-FFF2-40B4-BE49-F238E27FC236}">
                  <a16:creationId xmlns:a16="http://schemas.microsoft.com/office/drawing/2014/main" id="{56BED0D3-3546-4708-A04A-49C1528F5AE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77" name="直線コネクタ 176">
              <a:extLst>
                <a:ext uri="{FF2B5EF4-FFF2-40B4-BE49-F238E27FC236}">
                  <a16:creationId xmlns:a16="http://schemas.microsoft.com/office/drawing/2014/main" id="{7765E4DA-DDFB-456E-851F-6CC634B4655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8" name="グループ化 177">
            <a:extLst>
              <a:ext uri="{FF2B5EF4-FFF2-40B4-BE49-F238E27FC236}">
                <a16:creationId xmlns:a16="http://schemas.microsoft.com/office/drawing/2014/main" id="{76741817-DB36-46FA-B129-9861D2E30804}"/>
              </a:ext>
            </a:extLst>
          </p:cNvPr>
          <p:cNvGrpSpPr/>
          <p:nvPr/>
        </p:nvGrpSpPr>
        <p:grpSpPr>
          <a:xfrm flipH="1">
            <a:off x="3494156" y="2076769"/>
            <a:ext cx="238534" cy="278293"/>
            <a:chOff x="6035675" y="3312159"/>
            <a:chExt cx="590412" cy="1352606"/>
          </a:xfrm>
        </p:grpSpPr>
        <p:sp>
          <p:nvSpPr>
            <p:cNvPr id="179" name="Rectangle 244">
              <a:extLst>
                <a:ext uri="{FF2B5EF4-FFF2-40B4-BE49-F238E27FC236}">
                  <a16:creationId xmlns:a16="http://schemas.microsoft.com/office/drawing/2014/main" id="{BCE96691-A947-419F-AA6D-721F79BD12B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0" name="直線コネクタ 179">
              <a:extLst>
                <a:ext uri="{FF2B5EF4-FFF2-40B4-BE49-F238E27FC236}">
                  <a16:creationId xmlns:a16="http://schemas.microsoft.com/office/drawing/2014/main" id="{305FF84C-49F7-4896-B5CA-D57C96F7047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1" name="グループ化 180">
            <a:extLst>
              <a:ext uri="{FF2B5EF4-FFF2-40B4-BE49-F238E27FC236}">
                <a16:creationId xmlns:a16="http://schemas.microsoft.com/office/drawing/2014/main" id="{05F5BC23-52D6-44B7-9A89-AA4663F90A6F}"/>
              </a:ext>
            </a:extLst>
          </p:cNvPr>
          <p:cNvGrpSpPr/>
          <p:nvPr/>
        </p:nvGrpSpPr>
        <p:grpSpPr>
          <a:xfrm rot="16200000">
            <a:off x="4897596" y="1208552"/>
            <a:ext cx="238534" cy="278293"/>
            <a:chOff x="6035675" y="3312159"/>
            <a:chExt cx="590412" cy="1352606"/>
          </a:xfrm>
        </p:grpSpPr>
        <p:sp>
          <p:nvSpPr>
            <p:cNvPr id="182" name="Rectangle 244">
              <a:extLst>
                <a:ext uri="{FF2B5EF4-FFF2-40B4-BE49-F238E27FC236}">
                  <a16:creationId xmlns:a16="http://schemas.microsoft.com/office/drawing/2014/main" id="{0FD89113-DD23-45E2-AF12-C29A8FBC6AA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3" name="直線コネクタ 182">
              <a:extLst>
                <a:ext uri="{FF2B5EF4-FFF2-40B4-BE49-F238E27FC236}">
                  <a16:creationId xmlns:a16="http://schemas.microsoft.com/office/drawing/2014/main" id="{ABA75C07-7266-48AC-96EF-C96F9898B6A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4" name="グループ化 183">
            <a:extLst>
              <a:ext uri="{FF2B5EF4-FFF2-40B4-BE49-F238E27FC236}">
                <a16:creationId xmlns:a16="http://schemas.microsoft.com/office/drawing/2014/main" id="{7326B25F-1933-44AD-B988-30A23381BD2D}"/>
              </a:ext>
            </a:extLst>
          </p:cNvPr>
          <p:cNvGrpSpPr/>
          <p:nvPr/>
        </p:nvGrpSpPr>
        <p:grpSpPr>
          <a:xfrm rot="16200000">
            <a:off x="5341540" y="1195300"/>
            <a:ext cx="238534" cy="278293"/>
            <a:chOff x="6035675" y="3312159"/>
            <a:chExt cx="590412" cy="1352606"/>
          </a:xfrm>
        </p:grpSpPr>
        <p:sp>
          <p:nvSpPr>
            <p:cNvPr id="185" name="Rectangle 244">
              <a:extLst>
                <a:ext uri="{FF2B5EF4-FFF2-40B4-BE49-F238E27FC236}">
                  <a16:creationId xmlns:a16="http://schemas.microsoft.com/office/drawing/2014/main" id="{1D42BACC-3393-4E91-87F7-858F646DCA0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6" name="直線コネクタ 185">
              <a:extLst>
                <a:ext uri="{FF2B5EF4-FFF2-40B4-BE49-F238E27FC236}">
                  <a16:creationId xmlns:a16="http://schemas.microsoft.com/office/drawing/2014/main" id="{C631B74A-55E7-4522-B2C0-179A3297659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7" name="グループ化 186">
            <a:extLst>
              <a:ext uri="{FF2B5EF4-FFF2-40B4-BE49-F238E27FC236}">
                <a16:creationId xmlns:a16="http://schemas.microsoft.com/office/drawing/2014/main" id="{D446A43D-24DF-4B40-ADB8-9ABE04E2E2CA}"/>
              </a:ext>
            </a:extLst>
          </p:cNvPr>
          <p:cNvGrpSpPr/>
          <p:nvPr/>
        </p:nvGrpSpPr>
        <p:grpSpPr>
          <a:xfrm rot="16200000">
            <a:off x="5811992" y="1195300"/>
            <a:ext cx="238534" cy="278293"/>
            <a:chOff x="6035675" y="3312159"/>
            <a:chExt cx="590412" cy="1352606"/>
          </a:xfrm>
        </p:grpSpPr>
        <p:sp>
          <p:nvSpPr>
            <p:cNvPr id="188" name="Rectangle 244">
              <a:extLst>
                <a:ext uri="{FF2B5EF4-FFF2-40B4-BE49-F238E27FC236}">
                  <a16:creationId xmlns:a16="http://schemas.microsoft.com/office/drawing/2014/main" id="{24E105EC-78B0-4E68-899B-BB995BDCF47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9" name="直線コネクタ 188">
              <a:extLst>
                <a:ext uri="{FF2B5EF4-FFF2-40B4-BE49-F238E27FC236}">
                  <a16:creationId xmlns:a16="http://schemas.microsoft.com/office/drawing/2014/main" id="{E4DEE008-DB11-4248-A104-C6011C5FC81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0" name="グループ化 189">
            <a:extLst>
              <a:ext uri="{FF2B5EF4-FFF2-40B4-BE49-F238E27FC236}">
                <a16:creationId xmlns:a16="http://schemas.microsoft.com/office/drawing/2014/main" id="{7BD2E3FC-56FD-4550-A0CC-56D9651270E7}"/>
              </a:ext>
            </a:extLst>
          </p:cNvPr>
          <p:cNvGrpSpPr/>
          <p:nvPr/>
        </p:nvGrpSpPr>
        <p:grpSpPr>
          <a:xfrm rot="16200000">
            <a:off x="6302326" y="1201928"/>
            <a:ext cx="238534" cy="278293"/>
            <a:chOff x="6035675" y="3312159"/>
            <a:chExt cx="590412" cy="1352606"/>
          </a:xfrm>
        </p:grpSpPr>
        <p:sp>
          <p:nvSpPr>
            <p:cNvPr id="191" name="Rectangle 244">
              <a:extLst>
                <a:ext uri="{FF2B5EF4-FFF2-40B4-BE49-F238E27FC236}">
                  <a16:creationId xmlns:a16="http://schemas.microsoft.com/office/drawing/2014/main" id="{0345843B-2ECD-4251-A7FB-15285CF15F0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2" name="直線コネクタ 191">
              <a:extLst>
                <a:ext uri="{FF2B5EF4-FFF2-40B4-BE49-F238E27FC236}">
                  <a16:creationId xmlns:a16="http://schemas.microsoft.com/office/drawing/2014/main" id="{78D2EBE0-1A82-4206-B76D-03230AF7B16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3" name="グループ化 192">
            <a:extLst>
              <a:ext uri="{FF2B5EF4-FFF2-40B4-BE49-F238E27FC236}">
                <a16:creationId xmlns:a16="http://schemas.microsoft.com/office/drawing/2014/main" id="{4B26280F-3260-470B-8AED-C3A6F860B9C2}"/>
              </a:ext>
            </a:extLst>
          </p:cNvPr>
          <p:cNvGrpSpPr/>
          <p:nvPr/>
        </p:nvGrpSpPr>
        <p:grpSpPr>
          <a:xfrm rot="16200000">
            <a:off x="6693266" y="1201928"/>
            <a:ext cx="238534" cy="278293"/>
            <a:chOff x="6035675" y="3312159"/>
            <a:chExt cx="590412" cy="1352606"/>
          </a:xfrm>
        </p:grpSpPr>
        <p:sp>
          <p:nvSpPr>
            <p:cNvPr id="194" name="Rectangle 244">
              <a:extLst>
                <a:ext uri="{FF2B5EF4-FFF2-40B4-BE49-F238E27FC236}">
                  <a16:creationId xmlns:a16="http://schemas.microsoft.com/office/drawing/2014/main" id="{FB72C287-3169-41FA-A824-CFC51575ACD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5" name="直線コネクタ 194">
              <a:extLst>
                <a:ext uri="{FF2B5EF4-FFF2-40B4-BE49-F238E27FC236}">
                  <a16:creationId xmlns:a16="http://schemas.microsoft.com/office/drawing/2014/main" id="{77C75E93-53A7-4C8F-B6E7-D48E35DE6BF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6" name="グループ化 195">
            <a:extLst>
              <a:ext uri="{FF2B5EF4-FFF2-40B4-BE49-F238E27FC236}">
                <a16:creationId xmlns:a16="http://schemas.microsoft.com/office/drawing/2014/main" id="{9B2C7AA4-8BCE-40E4-9375-7FB78DE865B7}"/>
              </a:ext>
            </a:extLst>
          </p:cNvPr>
          <p:cNvGrpSpPr/>
          <p:nvPr/>
        </p:nvGrpSpPr>
        <p:grpSpPr>
          <a:xfrm rot="16200000">
            <a:off x="3963316" y="1195304"/>
            <a:ext cx="238534" cy="278293"/>
            <a:chOff x="6035675" y="3312159"/>
            <a:chExt cx="590412" cy="1352606"/>
          </a:xfrm>
        </p:grpSpPr>
        <p:sp>
          <p:nvSpPr>
            <p:cNvPr id="197" name="Rectangle 244">
              <a:extLst>
                <a:ext uri="{FF2B5EF4-FFF2-40B4-BE49-F238E27FC236}">
                  <a16:creationId xmlns:a16="http://schemas.microsoft.com/office/drawing/2014/main" id="{15C474FA-A855-4167-9AAC-6BAB21A9ED5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8" name="直線コネクタ 197">
              <a:extLst>
                <a:ext uri="{FF2B5EF4-FFF2-40B4-BE49-F238E27FC236}">
                  <a16:creationId xmlns:a16="http://schemas.microsoft.com/office/drawing/2014/main" id="{02F36312-4488-479B-ADBA-4EA26A1D6BC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9" name="グループ化 198">
            <a:extLst>
              <a:ext uri="{FF2B5EF4-FFF2-40B4-BE49-F238E27FC236}">
                <a16:creationId xmlns:a16="http://schemas.microsoft.com/office/drawing/2014/main" id="{0927CF0F-114C-442D-BAB4-16C952D3D9BA}"/>
              </a:ext>
            </a:extLst>
          </p:cNvPr>
          <p:cNvGrpSpPr/>
          <p:nvPr/>
        </p:nvGrpSpPr>
        <p:grpSpPr>
          <a:xfrm rot="16200000">
            <a:off x="4354256" y="1195304"/>
            <a:ext cx="238534" cy="278293"/>
            <a:chOff x="6035675" y="3312159"/>
            <a:chExt cx="590412" cy="1352606"/>
          </a:xfrm>
        </p:grpSpPr>
        <p:sp>
          <p:nvSpPr>
            <p:cNvPr id="200" name="Rectangle 244">
              <a:extLst>
                <a:ext uri="{FF2B5EF4-FFF2-40B4-BE49-F238E27FC236}">
                  <a16:creationId xmlns:a16="http://schemas.microsoft.com/office/drawing/2014/main" id="{852225B2-DCD4-4688-AEE3-29EE21830D5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1" name="直線コネクタ 200">
              <a:extLst>
                <a:ext uri="{FF2B5EF4-FFF2-40B4-BE49-F238E27FC236}">
                  <a16:creationId xmlns:a16="http://schemas.microsoft.com/office/drawing/2014/main" id="{04620EA3-5F9B-4E90-9FC8-AA8FC6116FC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2" name="グループ化 201">
            <a:extLst>
              <a:ext uri="{FF2B5EF4-FFF2-40B4-BE49-F238E27FC236}">
                <a16:creationId xmlns:a16="http://schemas.microsoft.com/office/drawing/2014/main" id="{D8AAD9EC-AD51-40B4-9D2B-B5EF6918C059}"/>
              </a:ext>
            </a:extLst>
          </p:cNvPr>
          <p:cNvGrpSpPr/>
          <p:nvPr/>
        </p:nvGrpSpPr>
        <p:grpSpPr>
          <a:xfrm rot="5400000" flipV="1">
            <a:off x="4864464" y="3030726"/>
            <a:ext cx="238534" cy="278293"/>
            <a:chOff x="6035675" y="3312159"/>
            <a:chExt cx="590412" cy="1352606"/>
          </a:xfrm>
        </p:grpSpPr>
        <p:sp>
          <p:nvSpPr>
            <p:cNvPr id="203" name="Rectangle 244">
              <a:extLst>
                <a:ext uri="{FF2B5EF4-FFF2-40B4-BE49-F238E27FC236}">
                  <a16:creationId xmlns:a16="http://schemas.microsoft.com/office/drawing/2014/main" id="{C3C3A7A9-D8C1-4457-BE43-51F93A906FD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4" name="直線コネクタ 203">
              <a:extLst>
                <a:ext uri="{FF2B5EF4-FFF2-40B4-BE49-F238E27FC236}">
                  <a16:creationId xmlns:a16="http://schemas.microsoft.com/office/drawing/2014/main" id="{A88BE4DA-8EAC-4EFB-8B6C-27136779270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5" name="グループ化 204">
            <a:extLst>
              <a:ext uri="{FF2B5EF4-FFF2-40B4-BE49-F238E27FC236}">
                <a16:creationId xmlns:a16="http://schemas.microsoft.com/office/drawing/2014/main" id="{4F316F68-DC6B-48F6-86A4-6A644CB747CB}"/>
              </a:ext>
            </a:extLst>
          </p:cNvPr>
          <p:cNvGrpSpPr/>
          <p:nvPr/>
        </p:nvGrpSpPr>
        <p:grpSpPr>
          <a:xfrm rot="5400000" flipV="1">
            <a:off x="5268652" y="3030726"/>
            <a:ext cx="238534" cy="278293"/>
            <a:chOff x="6035675" y="3312159"/>
            <a:chExt cx="590412" cy="1352606"/>
          </a:xfrm>
        </p:grpSpPr>
        <p:sp>
          <p:nvSpPr>
            <p:cNvPr id="206" name="Rectangle 244">
              <a:extLst>
                <a:ext uri="{FF2B5EF4-FFF2-40B4-BE49-F238E27FC236}">
                  <a16:creationId xmlns:a16="http://schemas.microsoft.com/office/drawing/2014/main" id="{A94FC85D-E994-449E-BD8A-DA1CAFD1ADE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7" name="直線コネクタ 206">
              <a:extLst>
                <a:ext uri="{FF2B5EF4-FFF2-40B4-BE49-F238E27FC236}">
                  <a16:creationId xmlns:a16="http://schemas.microsoft.com/office/drawing/2014/main" id="{C38A29DD-C3B8-48B9-98E5-9B1A5640AB5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8" name="グループ化 207">
            <a:extLst>
              <a:ext uri="{FF2B5EF4-FFF2-40B4-BE49-F238E27FC236}">
                <a16:creationId xmlns:a16="http://schemas.microsoft.com/office/drawing/2014/main" id="{ED11348B-DC86-4137-A662-D9EE966E8FC4}"/>
              </a:ext>
            </a:extLst>
          </p:cNvPr>
          <p:cNvGrpSpPr/>
          <p:nvPr/>
        </p:nvGrpSpPr>
        <p:grpSpPr>
          <a:xfrm rot="5400000" flipV="1">
            <a:off x="5659592" y="3030726"/>
            <a:ext cx="238534" cy="278293"/>
            <a:chOff x="6035675" y="3312159"/>
            <a:chExt cx="590412" cy="1352606"/>
          </a:xfrm>
        </p:grpSpPr>
        <p:sp>
          <p:nvSpPr>
            <p:cNvPr id="209" name="Rectangle 244">
              <a:extLst>
                <a:ext uri="{FF2B5EF4-FFF2-40B4-BE49-F238E27FC236}">
                  <a16:creationId xmlns:a16="http://schemas.microsoft.com/office/drawing/2014/main" id="{912B618F-AE08-4339-AC81-4AEE951CCD8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0" name="直線コネクタ 209">
              <a:extLst>
                <a:ext uri="{FF2B5EF4-FFF2-40B4-BE49-F238E27FC236}">
                  <a16:creationId xmlns:a16="http://schemas.microsoft.com/office/drawing/2014/main" id="{D312F41D-1352-4618-9DF5-6A1038915E5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1" name="グループ化 210">
            <a:extLst>
              <a:ext uri="{FF2B5EF4-FFF2-40B4-BE49-F238E27FC236}">
                <a16:creationId xmlns:a16="http://schemas.microsoft.com/office/drawing/2014/main" id="{BFB990DD-6F6D-480A-AB68-9EAEA2AEA992}"/>
              </a:ext>
            </a:extLst>
          </p:cNvPr>
          <p:cNvGrpSpPr/>
          <p:nvPr/>
        </p:nvGrpSpPr>
        <p:grpSpPr>
          <a:xfrm rot="5400000" flipV="1">
            <a:off x="3916932" y="3030730"/>
            <a:ext cx="238534" cy="278293"/>
            <a:chOff x="6035675" y="3312159"/>
            <a:chExt cx="590412" cy="1352606"/>
          </a:xfrm>
        </p:grpSpPr>
        <p:sp>
          <p:nvSpPr>
            <p:cNvPr id="212" name="Rectangle 244">
              <a:extLst>
                <a:ext uri="{FF2B5EF4-FFF2-40B4-BE49-F238E27FC236}">
                  <a16:creationId xmlns:a16="http://schemas.microsoft.com/office/drawing/2014/main" id="{18F4936F-2435-4732-BF67-65CE6650420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3" name="直線コネクタ 212">
              <a:extLst>
                <a:ext uri="{FF2B5EF4-FFF2-40B4-BE49-F238E27FC236}">
                  <a16:creationId xmlns:a16="http://schemas.microsoft.com/office/drawing/2014/main" id="{5F95656A-A097-4EF1-9631-666B342C97C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4" name="グループ化 213">
            <a:extLst>
              <a:ext uri="{FF2B5EF4-FFF2-40B4-BE49-F238E27FC236}">
                <a16:creationId xmlns:a16="http://schemas.microsoft.com/office/drawing/2014/main" id="{02F3DF74-68F8-4C73-904A-8C3AFB731A7A}"/>
              </a:ext>
            </a:extLst>
          </p:cNvPr>
          <p:cNvGrpSpPr/>
          <p:nvPr/>
        </p:nvGrpSpPr>
        <p:grpSpPr>
          <a:xfrm rot="5400000" flipV="1">
            <a:off x="4307872" y="3030730"/>
            <a:ext cx="238534" cy="278293"/>
            <a:chOff x="6035675" y="3312159"/>
            <a:chExt cx="590412" cy="1352606"/>
          </a:xfrm>
        </p:grpSpPr>
        <p:sp>
          <p:nvSpPr>
            <p:cNvPr id="215" name="Rectangle 244">
              <a:extLst>
                <a:ext uri="{FF2B5EF4-FFF2-40B4-BE49-F238E27FC236}">
                  <a16:creationId xmlns:a16="http://schemas.microsoft.com/office/drawing/2014/main" id="{FFB1077C-0C2C-4EB8-A761-3DD81E5CB84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6" name="直線コネクタ 215">
              <a:extLst>
                <a:ext uri="{FF2B5EF4-FFF2-40B4-BE49-F238E27FC236}">
                  <a16:creationId xmlns:a16="http://schemas.microsoft.com/office/drawing/2014/main" id="{CFE4F923-E469-4809-8722-8EBFCF45395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7" name="グループ化 216">
            <a:extLst>
              <a:ext uri="{FF2B5EF4-FFF2-40B4-BE49-F238E27FC236}">
                <a16:creationId xmlns:a16="http://schemas.microsoft.com/office/drawing/2014/main" id="{89E0D6FE-28D7-4495-AD3E-9975FF7500B0}"/>
              </a:ext>
            </a:extLst>
          </p:cNvPr>
          <p:cNvGrpSpPr/>
          <p:nvPr/>
        </p:nvGrpSpPr>
        <p:grpSpPr>
          <a:xfrm flipH="1">
            <a:off x="8715516" y="3289345"/>
            <a:ext cx="238534" cy="278293"/>
            <a:chOff x="6035675" y="3312159"/>
            <a:chExt cx="590412" cy="1352606"/>
          </a:xfrm>
        </p:grpSpPr>
        <p:sp>
          <p:nvSpPr>
            <p:cNvPr id="218" name="Rectangle 244">
              <a:extLst>
                <a:ext uri="{FF2B5EF4-FFF2-40B4-BE49-F238E27FC236}">
                  <a16:creationId xmlns:a16="http://schemas.microsoft.com/office/drawing/2014/main" id="{13E9A7BA-E1AF-46C8-B12A-79E20684A1A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9" name="直線コネクタ 218">
              <a:extLst>
                <a:ext uri="{FF2B5EF4-FFF2-40B4-BE49-F238E27FC236}">
                  <a16:creationId xmlns:a16="http://schemas.microsoft.com/office/drawing/2014/main" id="{3180B1E7-9E34-42C2-B8DD-09EF1796543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0" name="グループ化 219">
            <a:extLst>
              <a:ext uri="{FF2B5EF4-FFF2-40B4-BE49-F238E27FC236}">
                <a16:creationId xmlns:a16="http://schemas.microsoft.com/office/drawing/2014/main" id="{73833F33-0B79-48AB-8E09-83FF1DBBC32B}"/>
              </a:ext>
            </a:extLst>
          </p:cNvPr>
          <p:cNvGrpSpPr/>
          <p:nvPr/>
        </p:nvGrpSpPr>
        <p:grpSpPr>
          <a:xfrm flipH="1">
            <a:off x="8715516" y="3693538"/>
            <a:ext cx="238534" cy="278293"/>
            <a:chOff x="6035675" y="3312159"/>
            <a:chExt cx="590412" cy="1352606"/>
          </a:xfrm>
        </p:grpSpPr>
        <p:sp>
          <p:nvSpPr>
            <p:cNvPr id="221" name="Rectangle 244">
              <a:extLst>
                <a:ext uri="{FF2B5EF4-FFF2-40B4-BE49-F238E27FC236}">
                  <a16:creationId xmlns:a16="http://schemas.microsoft.com/office/drawing/2014/main" id="{FD9FB0DB-BD01-4962-91F7-C8C0F28A079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2" name="直線コネクタ 221">
              <a:extLst>
                <a:ext uri="{FF2B5EF4-FFF2-40B4-BE49-F238E27FC236}">
                  <a16:creationId xmlns:a16="http://schemas.microsoft.com/office/drawing/2014/main" id="{2181D1CD-7BC5-460D-8663-F37A3CBBE60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3" name="グループ化 222">
            <a:extLst>
              <a:ext uri="{FF2B5EF4-FFF2-40B4-BE49-F238E27FC236}">
                <a16:creationId xmlns:a16="http://schemas.microsoft.com/office/drawing/2014/main" id="{CD071F89-678F-4180-9446-ED74CFCE9C4D}"/>
              </a:ext>
            </a:extLst>
          </p:cNvPr>
          <p:cNvGrpSpPr/>
          <p:nvPr/>
        </p:nvGrpSpPr>
        <p:grpSpPr>
          <a:xfrm flipH="1">
            <a:off x="8258317" y="3289345"/>
            <a:ext cx="238534" cy="278293"/>
            <a:chOff x="6035675" y="3312159"/>
            <a:chExt cx="590412" cy="1352606"/>
          </a:xfrm>
        </p:grpSpPr>
        <p:sp>
          <p:nvSpPr>
            <p:cNvPr id="224" name="Rectangle 244">
              <a:extLst>
                <a:ext uri="{FF2B5EF4-FFF2-40B4-BE49-F238E27FC236}">
                  <a16:creationId xmlns:a16="http://schemas.microsoft.com/office/drawing/2014/main" id="{85E3BE62-DF2C-459B-8023-19AEECAD73C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5" name="直線コネクタ 224">
              <a:extLst>
                <a:ext uri="{FF2B5EF4-FFF2-40B4-BE49-F238E27FC236}">
                  <a16:creationId xmlns:a16="http://schemas.microsoft.com/office/drawing/2014/main" id="{1146DD4C-8CBC-459F-A9A9-16B1FFA7C3F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6" name="グループ化 225">
            <a:extLst>
              <a:ext uri="{FF2B5EF4-FFF2-40B4-BE49-F238E27FC236}">
                <a16:creationId xmlns:a16="http://schemas.microsoft.com/office/drawing/2014/main" id="{E25881DE-1634-4B7F-ADD6-ADCEC7939AD8}"/>
              </a:ext>
            </a:extLst>
          </p:cNvPr>
          <p:cNvGrpSpPr/>
          <p:nvPr/>
        </p:nvGrpSpPr>
        <p:grpSpPr>
          <a:xfrm flipH="1">
            <a:off x="8258317" y="3693538"/>
            <a:ext cx="238534" cy="278293"/>
            <a:chOff x="6035675" y="3312159"/>
            <a:chExt cx="590412" cy="1352606"/>
          </a:xfrm>
        </p:grpSpPr>
        <p:sp>
          <p:nvSpPr>
            <p:cNvPr id="227" name="Rectangle 244">
              <a:extLst>
                <a:ext uri="{FF2B5EF4-FFF2-40B4-BE49-F238E27FC236}">
                  <a16:creationId xmlns:a16="http://schemas.microsoft.com/office/drawing/2014/main" id="{3494EB33-11E5-4196-82EE-6A47D5885A5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8" name="直線コネクタ 227">
              <a:extLst>
                <a:ext uri="{FF2B5EF4-FFF2-40B4-BE49-F238E27FC236}">
                  <a16:creationId xmlns:a16="http://schemas.microsoft.com/office/drawing/2014/main" id="{3A05B89A-4020-4051-AD38-BEF651E5D57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9" name="グループ化 228">
            <a:extLst>
              <a:ext uri="{FF2B5EF4-FFF2-40B4-BE49-F238E27FC236}">
                <a16:creationId xmlns:a16="http://schemas.microsoft.com/office/drawing/2014/main" id="{020D0AB4-F86C-499C-85B0-E93090803859}"/>
              </a:ext>
            </a:extLst>
          </p:cNvPr>
          <p:cNvGrpSpPr/>
          <p:nvPr/>
        </p:nvGrpSpPr>
        <p:grpSpPr>
          <a:xfrm flipH="1">
            <a:off x="7350543" y="3289345"/>
            <a:ext cx="238534" cy="278293"/>
            <a:chOff x="6035675" y="3312159"/>
            <a:chExt cx="590412" cy="1352606"/>
          </a:xfrm>
        </p:grpSpPr>
        <p:sp>
          <p:nvSpPr>
            <p:cNvPr id="230" name="Rectangle 244">
              <a:extLst>
                <a:ext uri="{FF2B5EF4-FFF2-40B4-BE49-F238E27FC236}">
                  <a16:creationId xmlns:a16="http://schemas.microsoft.com/office/drawing/2014/main" id="{0A30ABB8-B883-4962-8E24-F8AA8AD55A1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1" name="直線コネクタ 230">
              <a:extLst>
                <a:ext uri="{FF2B5EF4-FFF2-40B4-BE49-F238E27FC236}">
                  <a16:creationId xmlns:a16="http://schemas.microsoft.com/office/drawing/2014/main" id="{E4131EC2-9381-4535-B26F-5274B1B703F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2" name="グループ化 231">
            <a:extLst>
              <a:ext uri="{FF2B5EF4-FFF2-40B4-BE49-F238E27FC236}">
                <a16:creationId xmlns:a16="http://schemas.microsoft.com/office/drawing/2014/main" id="{E2B57989-53D1-4CEA-B0FE-AC689EBF21F4}"/>
              </a:ext>
            </a:extLst>
          </p:cNvPr>
          <p:cNvGrpSpPr/>
          <p:nvPr/>
        </p:nvGrpSpPr>
        <p:grpSpPr>
          <a:xfrm flipH="1">
            <a:off x="7350543" y="3693538"/>
            <a:ext cx="238534" cy="278293"/>
            <a:chOff x="6035675" y="3312159"/>
            <a:chExt cx="590412" cy="1352606"/>
          </a:xfrm>
        </p:grpSpPr>
        <p:sp>
          <p:nvSpPr>
            <p:cNvPr id="233" name="Rectangle 244">
              <a:extLst>
                <a:ext uri="{FF2B5EF4-FFF2-40B4-BE49-F238E27FC236}">
                  <a16:creationId xmlns:a16="http://schemas.microsoft.com/office/drawing/2014/main" id="{9C88679B-44B6-482F-9D99-EEFA1D6FA6D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4" name="直線コネクタ 233">
              <a:extLst>
                <a:ext uri="{FF2B5EF4-FFF2-40B4-BE49-F238E27FC236}">
                  <a16:creationId xmlns:a16="http://schemas.microsoft.com/office/drawing/2014/main" id="{407B3E5A-1B50-47A1-BC4A-29B6442682E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5" name="グループ化 234">
            <a:extLst>
              <a:ext uri="{FF2B5EF4-FFF2-40B4-BE49-F238E27FC236}">
                <a16:creationId xmlns:a16="http://schemas.microsoft.com/office/drawing/2014/main" id="{3F047A39-A550-4EBF-86F3-DE44C1518B8A}"/>
              </a:ext>
            </a:extLst>
          </p:cNvPr>
          <p:cNvGrpSpPr/>
          <p:nvPr/>
        </p:nvGrpSpPr>
        <p:grpSpPr>
          <a:xfrm flipH="1">
            <a:off x="7807743" y="3289345"/>
            <a:ext cx="238534" cy="278293"/>
            <a:chOff x="6035675" y="3312159"/>
            <a:chExt cx="590412" cy="1352606"/>
          </a:xfrm>
        </p:grpSpPr>
        <p:sp>
          <p:nvSpPr>
            <p:cNvPr id="236" name="Rectangle 244">
              <a:extLst>
                <a:ext uri="{FF2B5EF4-FFF2-40B4-BE49-F238E27FC236}">
                  <a16:creationId xmlns:a16="http://schemas.microsoft.com/office/drawing/2014/main" id="{2C3A8926-CA7A-4642-A069-765D09B7CD3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7" name="直線コネクタ 236">
              <a:extLst>
                <a:ext uri="{FF2B5EF4-FFF2-40B4-BE49-F238E27FC236}">
                  <a16:creationId xmlns:a16="http://schemas.microsoft.com/office/drawing/2014/main" id="{A6E63D60-C0ED-4C14-BD32-8EEF29939BC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8" name="グループ化 237">
            <a:extLst>
              <a:ext uri="{FF2B5EF4-FFF2-40B4-BE49-F238E27FC236}">
                <a16:creationId xmlns:a16="http://schemas.microsoft.com/office/drawing/2014/main" id="{1C4CFA50-5287-4393-B4E9-B10833F80371}"/>
              </a:ext>
            </a:extLst>
          </p:cNvPr>
          <p:cNvGrpSpPr/>
          <p:nvPr/>
        </p:nvGrpSpPr>
        <p:grpSpPr>
          <a:xfrm flipH="1">
            <a:off x="7807743" y="3693538"/>
            <a:ext cx="238534" cy="278293"/>
            <a:chOff x="6035675" y="3312159"/>
            <a:chExt cx="590412" cy="1352606"/>
          </a:xfrm>
        </p:grpSpPr>
        <p:sp>
          <p:nvSpPr>
            <p:cNvPr id="239" name="Rectangle 244">
              <a:extLst>
                <a:ext uri="{FF2B5EF4-FFF2-40B4-BE49-F238E27FC236}">
                  <a16:creationId xmlns:a16="http://schemas.microsoft.com/office/drawing/2014/main" id="{D9BD60B2-1C62-4208-98AB-C7B88D7771D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0" name="直線コネクタ 239">
              <a:extLst>
                <a:ext uri="{FF2B5EF4-FFF2-40B4-BE49-F238E27FC236}">
                  <a16:creationId xmlns:a16="http://schemas.microsoft.com/office/drawing/2014/main" id="{27DA21A5-86C9-4A2F-A44B-221787CDAF6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44" name="グループ化 243">
            <a:extLst>
              <a:ext uri="{FF2B5EF4-FFF2-40B4-BE49-F238E27FC236}">
                <a16:creationId xmlns:a16="http://schemas.microsoft.com/office/drawing/2014/main" id="{EDEEDEFF-61B5-42AA-A043-ACA040C776E9}"/>
              </a:ext>
            </a:extLst>
          </p:cNvPr>
          <p:cNvGrpSpPr/>
          <p:nvPr/>
        </p:nvGrpSpPr>
        <p:grpSpPr>
          <a:xfrm flipH="1">
            <a:off x="11530668" y="2192031"/>
            <a:ext cx="238534" cy="278293"/>
            <a:chOff x="6035675" y="3312159"/>
            <a:chExt cx="590412" cy="1352606"/>
          </a:xfrm>
        </p:grpSpPr>
        <p:sp>
          <p:nvSpPr>
            <p:cNvPr id="245" name="Rectangle 244">
              <a:extLst>
                <a:ext uri="{FF2B5EF4-FFF2-40B4-BE49-F238E27FC236}">
                  <a16:creationId xmlns:a16="http://schemas.microsoft.com/office/drawing/2014/main" id="{9B4EF9B6-DD4A-4182-A6CD-BC2C14D03A0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6" name="直線コネクタ 245">
              <a:extLst>
                <a:ext uri="{FF2B5EF4-FFF2-40B4-BE49-F238E27FC236}">
                  <a16:creationId xmlns:a16="http://schemas.microsoft.com/office/drawing/2014/main" id="{E9390D1F-08FD-4D8F-92EF-BA257D1189E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50" name="Rectangle 71">
            <a:extLst>
              <a:ext uri="{FF2B5EF4-FFF2-40B4-BE49-F238E27FC236}">
                <a16:creationId xmlns:a16="http://schemas.microsoft.com/office/drawing/2014/main" id="{91D444F2-DDC2-4ACE-9420-B4C8960D95FB}"/>
              </a:ext>
            </a:extLst>
          </p:cNvPr>
          <p:cNvSpPr>
            <a:spLocks noChangeArrowheads="1"/>
          </p:cNvSpPr>
          <p:nvPr/>
        </p:nvSpPr>
        <p:spPr bwMode="auto">
          <a:xfrm>
            <a:off x="6499249" y="210529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251" name="グループ化 250">
            <a:extLst>
              <a:ext uri="{FF2B5EF4-FFF2-40B4-BE49-F238E27FC236}">
                <a16:creationId xmlns:a16="http://schemas.microsoft.com/office/drawing/2014/main" id="{9CC6C259-34AD-4839-A10F-BF40E55027FC}"/>
              </a:ext>
            </a:extLst>
          </p:cNvPr>
          <p:cNvGrpSpPr/>
          <p:nvPr/>
        </p:nvGrpSpPr>
        <p:grpSpPr>
          <a:xfrm>
            <a:off x="8808283" y="976825"/>
            <a:ext cx="238534" cy="278293"/>
            <a:chOff x="6035675" y="3312159"/>
            <a:chExt cx="590412" cy="1352606"/>
          </a:xfrm>
        </p:grpSpPr>
        <p:sp>
          <p:nvSpPr>
            <p:cNvPr id="252" name="Rectangle 244">
              <a:extLst>
                <a:ext uri="{FF2B5EF4-FFF2-40B4-BE49-F238E27FC236}">
                  <a16:creationId xmlns:a16="http://schemas.microsoft.com/office/drawing/2014/main" id="{56632CB7-CED4-44BF-9BE2-FEFE8027D7C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3" name="直線コネクタ 252">
              <a:extLst>
                <a:ext uri="{FF2B5EF4-FFF2-40B4-BE49-F238E27FC236}">
                  <a16:creationId xmlns:a16="http://schemas.microsoft.com/office/drawing/2014/main" id="{A207DB8D-CCCA-4A75-92F4-89295343FD2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54" name="グループ化 253">
            <a:extLst>
              <a:ext uri="{FF2B5EF4-FFF2-40B4-BE49-F238E27FC236}">
                <a16:creationId xmlns:a16="http://schemas.microsoft.com/office/drawing/2014/main" id="{076C9EE9-ADEE-476F-91D3-985BD9120358}"/>
              </a:ext>
            </a:extLst>
          </p:cNvPr>
          <p:cNvGrpSpPr/>
          <p:nvPr/>
        </p:nvGrpSpPr>
        <p:grpSpPr>
          <a:xfrm>
            <a:off x="8808283" y="1354514"/>
            <a:ext cx="238534" cy="278293"/>
            <a:chOff x="6035675" y="3312159"/>
            <a:chExt cx="590412" cy="1352606"/>
          </a:xfrm>
        </p:grpSpPr>
        <p:sp>
          <p:nvSpPr>
            <p:cNvPr id="255" name="Rectangle 244">
              <a:extLst>
                <a:ext uri="{FF2B5EF4-FFF2-40B4-BE49-F238E27FC236}">
                  <a16:creationId xmlns:a16="http://schemas.microsoft.com/office/drawing/2014/main" id="{BFEFFFD8-6430-43FE-9472-E74E3A82CBC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6" name="直線コネクタ 255">
              <a:extLst>
                <a:ext uri="{FF2B5EF4-FFF2-40B4-BE49-F238E27FC236}">
                  <a16:creationId xmlns:a16="http://schemas.microsoft.com/office/drawing/2014/main" id="{437158FD-235D-4C45-A20A-F90E53C99BF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57" name="グループ化 256">
            <a:extLst>
              <a:ext uri="{FF2B5EF4-FFF2-40B4-BE49-F238E27FC236}">
                <a16:creationId xmlns:a16="http://schemas.microsoft.com/office/drawing/2014/main" id="{E8AED82B-CC06-4992-90C9-1C74E647E80E}"/>
              </a:ext>
            </a:extLst>
          </p:cNvPr>
          <p:cNvGrpSpPr/>
          <p:nvPr/>
        </p:nvGrpSpPr>
        <p:grpSpPr>
          <a:xfrm>
            <a:off x="8808283" y="1692445"/>
            <a:ext cx="238534" cy="278293"/>
            <a:chOff x="6035675" y="3312159"/>
            <a:chExt cx="590412" cy="1352606"/>
          </a:xfrm>
        </p:grpSpPr>
        <p:sp>
          <p:nvSpPr>
            <p:cNvPr id="258" name="Rectangle 244">
              <a:extLst>
                <a:ext uri="{FF2B5EF4-FFF2-40B4-BE49-F238E27FC236}">
                  <a16:creationId xmlns:a16="http://schemas.microsoft.com/office/drawing/2014/main" id="{796FD654-9AEE-45B5-BE67-0F8FD6455B4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9" name="直線コネクタ 258">
              <a:extLst>
                <a:ext uri="{FF2B5EF4-FFF2-40B4-BE49-F238E27FC236}">
                  <a16:creationId xmlns:a16="http://schemas.microsoft.com/office/drawing/2014/main" id="{1E3881D7-3CDD-4975-BCA5-4EDF813476E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0" name="グループ化 259">
            <a:extLst>
              <a:ext uri="{FF2B5EF4-FFF2-40B4-BE49-F238E27FC236}">
                <a16:creationId xmlns:a16="http://schemas.microsoft.com/office/drawing/2014/main" id="{FF4CE979-DF98-4E27-B809-9229D2D081B3}"/>
              </a:ext>
            </a:extLst>
          </p:cNvPr>
          <p:cNvGrpSpPr/>
          <p:nvPr/>
        </p:nvGrpSpPr>
        <p:grpSpPr>
          <a:xfrm rot="5400000" flipV="1">
            <a:off x="7428759" y="1738640"/>
            <a:ext cx="238534" cy="278293"/>
            <a:chOff x="6035675" y="3312159"/>
            <a:chExt cx="590412" cy="1352606"/>
          </a:xfrm>
        </p:grpSpPr>
        <p:sp>
          <p:nvSpPr>
            <p:cNvPr id="261" name="Rectangle 244">
              <a:extLst>
                <a:ext uri="{FF2B5EF4-FFF2-40B4-BE49-F238E27FC236}">
                  <a16:creationId xmlns:a16="http://schemas.microsoft.com/office/drawing/2014/main" id="{A90A514C-0EDB-4DB1-9D11-9104BE944C2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2" name="直線コネクタ 261">
              <a:extLst>
                <a:ext uri="{FF2B5EF4-FFF2-40B4-BE49-F238E27FC236}">
                  <a16:creationId xmlns:a16="http://schemas.microsoft.com/office/drawing/2014/main" id="{2570CEB9-BCFF-4B42-9A36-F0A6B63B4E2D}"/>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3" name="グループ化 262">
            <a:extLst>
              <a:ext uri="{FF2B5EF4-FFF2-40B4-BE49-F238E27FC236}">
                <a16:creationId xmlns:a16="http://schemas.microsoft.com/office/drawing/2014/main" id="{0DEC0376-E502-49B3-B129-E24AA75A2BA5}"/>
              </a:ext>
            </a:extLst>
          </p:cNvPr>
          <p:cNvGrpSpPr/>
          <p:nvPr/>
        </p:nvGrpSpPr>
        <p:grpSpPr>
          <a:xfrm rot="5400000" flipV="1">
            <a:off x="7912459" y="1738640"/>
            <a:ext cx="238534" cy="278293"/>
            <a:chOff x="6035675" y="3312159"/>
            <a:chExt cx="590412" cy="1352606"/>
          </a:xfrm>
        </p:grpSpPr>
        <p:sp>
          <p:nvSpPr>
            <p:cNvPr id="264" name="Rectangle 244">
              <a:extLst>
                <a:ext uri="{FF2B5EF4-FFF2-40B4-BE49-F238E27FC236}">
                  <a16:creationId xmlns:a16="http://schemas.microsoft.com/office/drawing/2014/main" id="{2439DAE3-167B-4AD0-A469-51E041B0B03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5" name="直線コネクタ 264">
              <a:extLst>
                <a:ext uri="{FF2B5EF4-FFF2-40B4-BE49-F238E27FC236}">
                  <a16:creationId xmlns:a16="http://schemas.microsoft.com/office/drawing/2014/main" id="{29B302E6-3B84-41A3-BCA6-003E2BD1B2E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6" name="グループ化 265">
            <a:extLst>
              <a:ext uri="{FF2B5EF4-FFF2-40B4-BE49-F238E27FC236}">
                <a16:creationId xmlns:a16="http://schemas.microsoft.com/office/drawing/2014/main" id="{2535C7A1-27AC-4261-81F7-92147BC2CA83}"/>
              </a:ext>
            </a:extLst>
          </p:cNvPr>
          <p:cNvGrpSpPr/>
          <p:nvPr/>
        </p:nvGrpSpPr>
        <p:grpSpPr>
          <a:xfrm rot="5400000" flipV="1">
            <a:off x="8356407" y="1738640"/>
            <a:ext cx="238534" cy="278293"/>
            <a:chOff x="6035675" y="3312159"/>
            <a:chExt cx="590412" cy="1352606"/>
          </a:xfrm>
        </p:grpSpPr>
        <p:sp>
          <p:nvSpPr>
            <p:cNvPr id="267" name="Rectangle 244">
              <a:extLst>
                <a:ext uri="{FF2B5EF4-FFF2-40B4-BE49-F238E27FC236}">
                  <a16:creationId xmlns:a16="http://schemas.microsoft.com/office/drawing/2014/main" id="{2C2068B1-DAC5-4F01-BD13-628411648EC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8" name="直線コネクタ 267">
              <a:extLst>
                <a:ext uri="{FF2B5EF4-FFF2-40B4-BE49-F238E27FC236}">
                  <a16:creationId xmlns:a16="http://schemas.microsoft.com/office/drawing/2014/main" id="{096B4284-BC7D-4A0B-B60D-F82AC29F2EE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9" name="グループ化 268">
            <a:extLst>
              <a:ext uri="{FF2B5EF4-FFF2-40B4-BE49-F238E27FC236}">
                <a16:creationId xmlns:a16="http://schemas.microsoft.com/office/drawing/2014/main" id="{9824C4CC-764F-4213-A618-6C15796A61A8}"/>
              </a:ext>
            </a:extLst>
          </p:cNvPr>
          <p:cNvGrpSpPr/>
          <p:nvPr/>
        </p:nvGrpSpPr>
        <p:grpSpPr>
          <a:xfrm rot="5400000" flipV="1">
            <a:off x="6587243" y="1738644"/>
            <a:ext cx="238534" cy="278293"/>
            <a:chOff x="6035675" y="3312159"/>
            <a:chExt cx="590412" cy="1352606"/>
          </a:xfrm>
        </p:grpSpPr>
        <p:sp>
          <p:nvSpPr>
            <p:cNvPr id="270" name="Rectangle 244">
              <a:extLst>
                <a:ext uri="{FF2B5EF4-FFF2-40B4-BE49-F238E27FC236}">
                  <a16:creationId xmlns:a16="http://schemas.microsoft.com/office/drawing/2014/main" id="{D861F2DF-87CC-4B67-9274-6E869CD2789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1" name="直線コネクタ 270">
              <a:extLst>
                <a:ext uri="{FF2B5EF4-FFF2-40B4-BE49-F238E27FC236}">
                  <a16:creationId xmlns:a16="http://schemas.microsoft.com/office/drawing/2014/main" id="{53C6F793-4BF8-4DFE-A64E-BAF7E538523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2" name="グループ化 271">
            <a:extLst>
              <a:ext uri="{FF2B5EF4-FFF2-40B4-BE49-F238E27FC236}">
                <a16:creationId xmlns:a16="http://schemas.microsoft.com/office/drawing/2014/main" id="{54A62519-AED4-43AF-9CAA-9F8FEE1E13BC}"/>
              </a:ext>
            </a:extLst>
          </p:cNvPr>
          <p:cNvGrpSpPr/>
          <p:nvPr/>
        </p:nvGrpSpPr>
        <p:grpSpPr>
          <a:xfrm rot="5400000" flipV="1">
            <a:off x="6978183" y="1738644"/>
            <a:ext cx="238534" cy="278293"/>
            <a:chOff x="6035675" y="3312159"/>
            <a:chExt cx="590412" cy="1352606"/>
          </a:xfrm>
        </p:grpSpPr>
        <p:sp>
          <p:nvSpPr>
            <p:cNvPr id="273" name="Rectangle 244">
              <a:extLst>
                <a:ext uri="{FF2B5EF4-FFF2-40B4-BE49-F238E27FC236}">
                  <a16:creationId xmlns:a16="http://schemas.microsoft.com/office/drawing/2014/main" id="{34ACBBBF-1E67-4EA2-9F71-EB5290AD640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4" name="直線コネクタ 273">
              <a:extLst>
                <a:ext uri="{FF2B5EF4-FFF2-40B4-BE49-F238E27FC236}">
                  <a16:creationId xmlns:a16="http://schemas.microsoft.com/office/drawing/2014/main" id="{8CEFBFEF-ED44-44EB-AA0F-BADF2A542BF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5" name="グループ化 274">
            <a:extLst>
              <a:ext uri="{FF2B5EF4-FFF2-40B4-BE49-F238E27FC236}">
                <a16:creationId xmlns:a16="http://schemas.microsoft.com/office/drawing/2014/main" id="{FAA2F27E-A8AC-4E58-B648-6668A76D29F4}"/>
              </a:ext>
            </a:extLst>
          </p:cNvPr>
          <p:cNvGrpSpPr/>
          <p:nvPr/>
        </p:nvGrpSpPr>
        <p:grpSpPr>
          <a:xfrm rot="10800000">
            <a:off x="8793278" y="5259196"/>
            <a:ext cx="238534" cy="278293"/>
            <a:chOff x="6035675" y="3312159"/>
            <a:chExt cx="590412" cy="1352606"/>
          </a:xfrm>
        </p:grpSpPr>
        <p:sp>
          <p:nvSpPr>
            <p:cNvPr id="276" name="Rectangle 244">
              <a:extLst>
                <a:ext uri="{FF2B5EF4-FFF2-40B4-BE49-F238E27FC236}">
                  <a16:creationId xmlns:a16="http://schemas.microsoft.com/office/drawing/2014/main" id="{31A36CE7-62AB-43B5-AC6B-426078EC0A1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7" name="直線コネクタ 276">
              <a:extLst>
                <a:ext uri="{FF2B5EF4-FFF2-40B4-BE49-F238E27FC236}">
                  <a16:creationId xmlns:a16="http://schemas.microsoft.com/office/drawing/2014/main" id="{0C922A70-BEC6-43DF-881B-888AA9652F4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8" name="グループ化 277">
            <a:extLst>
              <a:ext uri="{FF2B5EF4-FFF2-40B4-BE49-F238E27FC236}">
                <a16:creationId xmlns:a16="http://schemas.microsoft.com/office/drawing/2014/main" id="{E5437967-69E9-4F99-9B5E-7111D523768C}"/>
              </a:ext>
            </a:extLst>
          </p:cNvPr>
          <p:cNvGrpSpPr/>
          <p:nvPr/>
        </p:nvGrpSpPr>
        <p:grpSpPr>
          <a:xfrm rot="16200000">
            <a:off x="5805371" y="6151612"/>
            <a:ext cx="238534" cy="278293"/>
            <a:chOff x="6035675" y="3312159"/>
            <a:chExt cx="590412" cy="1352606"/>
          </a:xfrm>
        </p:grpSpPr>
        <p:sp>
          <p:nvSpPr>
            <p:cNvPr id="279" name="Rectangle 244">
              <a:extLst>
                <a:ext uri="{FF2B5EF4-FFF2-40B4-BE49-F238E27FC236}">
                  <a16:creationId xmlns:a16="http://schemas.microsoft.com/office/drawing/2014/main" id="{51A7E047-423E-41C2-A712-4A1FC149821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80" name="直線コネクタ 279">
              <a:extLst>
                <a:ext uri="{FF2B5EF4-FFF2-40B4-BE49-F238E27FC236}">
                  <a16:creationId xmlns:a16="http://schemas.microsoft.com/office/drawing/2014/main" id="{23D11EA6-3F97-4748-85E8-837E849A6A5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81" name="グループ化 280">
            <a:extLst>
              <a:ext uri="{FF2B5EF4-FFF2-40B4-BE49-F238E27FC236}">
                <a16:creationId xmlns:a16="http://schemas.microsoft.com/office/drawing/2014/main" id="{ADE6B315-0F24-49D4-8435-61F8F6E9FB26}"/>
              </a:ext>
            </a:extLst>
          </p:cNvPr>
          <p:cNvGrpSpPr/>
          <p:nvPr/>
        </p:nvGrpSpPr>
        <p:grpSpPr>
          <a:xfrm rot="16200000">
            <a:off x="5493944" y="6158240"/>
            <a:ext cx="238534" cy="278293"/>
            <a:chOff x="6035675" y="3312159"/>
            <a:chExt cx="590412" cy="1352606"/>
          </a:xfrm>
        </p:grpSpPr>
        <p:sp>
          <p:nvSpPr>
            <p:cNvPr id="282" name="Rectangle 244">
              <a:extLst>
                <a:ext uri="{FF2B5EF4-FFF2-40B4-BE49-F238E27FC236}">
                  <a16:creationId xmlns:a16="http://schemas.microsoft.com/office/drawing/2014/main" id="{C4DE0806-9D49-407F-939D-60A474D16C1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83" name="直線コネクタ 282">
              <a:extLst>
                <a:ext uri="{FF2B5EF4-FFF2-40B4-BE49-F238E27FC236}">
                  <a16:creationId xmlns:a16="http://schemas.microsoft.com/office/drawing/2014/main" id="{93F7BA8A-A282-4B94-92A7-DD6686A0C9D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85" name="テキスト ボックス 284">
            <a:extLst>
              <a:ext uri="{FF2B5EF4-FFF2-40B4-BE49-F238E27FC236}">
                <a16:creationId xmlns:a16="http://schemas.microsoft.com/office/drawing/2014/main" id="{752C49E9-6189-443D-9220-62082F8C9266}"/>
              </a:ext>
            </a:extLst>
          </p:cNvPr>
          <p:cNvSpPr txBox="1"/>
          <p:nvPr/>
        </p:nvSpPr>
        <p:spPr>
          <a:xfrm flipH="1">
            <a:off x="7468446" y="1297543"/>
            <a:ext cx="12673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受付コーナー</a:t>
            </a:r>
          </a:p>
        </p:txBody>
      </p:sp>
      <p:sp>
        <p:nvSpPr>
          <p:cNvPr id="290" name="テキスト ボックス 289">
            <a:extLst>
              <a:ext uri="{FF2B5EF4-FFF2-40B4-BE49-F238E27FC236}">
                <a16:creationId xmlns:a16="http://schemas.microsoft.com/office/drawing/2014/main" id="{7B77BF55-F1E1-4DAA-8821-AD423B193735}"/>
              </a:ext>
            </a:extLst>
          </p:cNvPr>
          <p:cNvSpPr txBox="1"/>
          <p:nvPr/>
        </p:nvSpPr>
        <p:spPr>
          <a:xfrm flipH="1">
            <a:off x="4008649" y="2015190"/>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缶バッチ塗り絵コーナー</a:t>
            </a:r>
          </a:p>
        </p:txBody>
      </p:sp>
      <p:sp>
        <p:nvSpPr>
          <p:cNvPr id="291" name="テキスト ボックス 290">
            <a:extLst>
              <a:ext uri="{FF2B5EF4-FFF2-40B4-BE49-F238E27FC236}">
                <a16:creationId xmlns:a16="http://schemas.microsoft.com/office/drawing/2014/main" id="{E31415B3-48A9-46DF-8A80-B3096DA4D1B0}"/>
              </a:ext>
            </a:extLst>
          </p:cNvPr>
          <p:cNvSpPr txBox="1"/>
          <p:nvPr/>
        </p:nvSpPr>
        <p:spPr>
          <a:xfrm flipH="1">
            <a:off x="7309445" y="2995089"/>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順番待ちコーナー</a:t>
            </a:r>
          </a:p>
        </p:txBody>
      </p:sp>
      <p:sp>
        <p:nvSpPr>
          <p:cNvPr id="292" name="テキスト ボックス 291">
            <a:extLst>
              <a:ext uri="{FF2B5EF4-FFF2-40B4-BE49-F238E27FC236}">
                <a16:creationId xmlns:a16="http://schemas.microsoft.com/office/drawing/2014/main" id="{6E62B852-A66B-4A64-AEDF-67A7D6F93480}"/>
              </a:ext>
            </a:extLst>
          </p:cNvPr>
          <p:cNvSpPr txBox="1"/>
          <p:nvPr/>
        </p:nvSpPr>
        <p:spPr>
          <a:xfrm flipH="1">
            <a:off x="9726148" y="6298126"/>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缶バッチ制作コーナー</a:t>
            </a:r>
          </a:p>
        </p:txBody>
      </p:sp>
      <p:sp>
        <p:nvSpPr>
          <p:cNvPr id="293" name="テキスト ボックス 292">
            <a:extLst>
              <a:ext uri="{FF2B5EF4-FFF2-40B4-BE49-F238E27FC236}">
                <a16:creationId xmlns:a16="http://schemas.microsoft.com/office/drawing/2014/main" id="{E273D50F-C21B-4116-9962-5D59E58F9131}"/>
              </a:ext>
            </a:extLst>
          </p:cNvPr>
          <p:cNvSpPr txBox="1"/>
          <p:nvPr/>
        </p:nvSpPr>
        <p:spPr>
          <a:xfrm flipH="1">
            <a:off x="6726247" y="6200787"/>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印刷コーナー</a:t>
            </a:r>
          </a:p>
        </p:txBody>
      </p:sp>
      <p:sp>
        <p:nvSpPr>
          <p:cNvPr id="295" name="テキスト ボックス 294">
            <a:extLst>
              <a:ext uri="{FF2B5EF4-FFF2-40B4-BE49-F238E27FC236}">
                <a16:creationId xmlns:a16="http://schemas.microsoft.com/office/drawing/2014/main" id="{F088F08F-BF28-4BEC-B1CB-663F789C1FDC}"/>
              </a:ext>
            </a:extLst>
          </p:cNvPr>
          <p:cNvSpPr txBox="1"/>
          <p:nvPr/>
        </p:nvSpPr>
        <p:spPr>
          <a:xfrm flipH="1">
            <a:off x="6357412" y="1454308"/>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ハローワーク係</a:t>
            </a:r>
          </a:p>
        </p:txBody>
      </p:sp>
      <p:sp>
        <p:nvSpPr>
          <p:cNvPr id="298" name="テキスト ボックス 297">
            <a:extLst>
              <a:ext uri="{FF2B5EF4-FFF2-40B4-BE49-F238E27FC236}">
                <a16:creationId xmlns:a16="http://schemas.microsoft.com/office/drawing/2014/main" id="{3CD7F0C9-8A90-4624-91E3-FE5B4A311417}"/>
              </a:ext>
            </a:extLst>
          </p:cNvPr>
          <p:cNvSpPr txBox="1"/>
          <p:nvPr/>
        </p:nvSpPr>
        <p:spPr>
          <a:xfrm flipH="1">
            <a:off x="5236456" y="5668974"/>
            <a:ext cx="112914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撮影補助係</a:t>
            </a:r>
          </a:p>
        </p:txBody>
      </p:sp>
      <p:sp>
        <p:nvSpPr>
          <p:cNvPr id="299" name="laptop">
            <a:extLst>
              <a:ext uri="{FF2B5EF4-FFF2-40B4-BE49-F238E27FC236}">
                <a16:creationId xmlns:a16="http://schemas.microsoft.com/office/drawing/2014/main" id="{4BE2D213-4E93-4194-B39F-3DFECC884545}"/>
              </a:ext>
            </a:extLst>
          </p:cNvPr>
          <p:cNvSpPr>
            <a:spLocks noChangeAspect="1" noEditPoints="1" noChangeArrowheads="1"/>
          </p:cNvSpPr>
          <p:nvPr/>
        </p:nvSpPr>
        <p:spPr bwMode="auto">
          <a:xfrm rot="10800000">
            <a:off x="6281224" y="90611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0" name="laptop">
            <a:extLst>
              <a:ext uri="{FF2B5EF4-FFF2-40B4-BE49-F238E27FC236}">
                <a16:creationId xmlns:a16="http://schemas.microsoft.com/office/drawing/2014/main" id="{43FD06FF-4EB5-4AE9-BC51-C78700116DF6}"/>
              </a:ext>
            </a:extLst>
          </p:cNvPr>
          <p:cNvSpPr>
            <a:spLocks noChangeAspect="1" noEditPoints="1" noChangeArrowheads="1"/>
          </p:cNvSpPr>
          <p:nvPr/>
        </p:nvSpPr>
        <p:spPr bwMode="auto">
          <a:xfrm rot="10800000">
            <a:off x="5361295" y="882122"/>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1" name="laptop">
            <a:extLst>
              <a:ext uri="{FF2B5EF4-FFF2-40B4-BE49-F238E27FC236}">
                <a16:creationId xmlns:a16="http://schemas.microsoft.com/office/drawing/2014/main" id="{D4092097-8B4C-4CBD-AAB3-1522BFDB1CC8}"/>
              </a:ext>
            </a:extLst>
          </p:cNvPr>
          <p:cNvSpPr>
            <a:spLocks noChangeAspect="1" noEditPoints="1" noChangeArrowheads="1"/>
          </p:cNvSpPr>
          <p:nvPr/>
        </p:nvSpPr>
        <p:spPr bwMode="auto">
          <a:xfrm rot="10800000">
            <a:off x="4374242" y="89546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2" name="laptop">
            <a:extLst>
              <a:ext uri="{FF2B5EF4-FFF2-40B4-BE49-F238E27FC236}">
                <a16:creationId xmlns:a16="http://schemas.microsoft.com/office/drawing/2014/main" id="{059E6FBB-9875-4946-98A3-2A6809B4654E}"/>
              </a:ext>
            </a:extLst>
          </p:cNvPr>
          <p:cNvSpPr>
            <a:spLocks noChangeAspect="1" noEditPoints="1" noChangeArrowheads="1"/>
          </p:cNvSpPr>
          <p:nvPr/>
        </p:nvSpPr>
        <p:spPr bwMode="auto">
          <a:xfrm rot="10800000" flipV="1">
            <a:off x="5279356" y="3492390"/>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3" name="laptop">
            <a:extLst>
              <a:ext uri="{FF2B5EF4-FFF2-40B4-BE49-F238E27FC236}">
                <a16:creationId xmlns:a16="http://schemas.microsoft.com/office/drawing/2014/main" id="{8162463B-B7FC-443D-9D56-163753939168}"/>
              </a:ext>
            </a:extLst>
          </p:cNvPr>
          <p:cNvSpPr>
            <a:spLocks noChangeAspect="1" noEditPoints="1" noChangeArrowheads="1"/>
          </p:cNvSpPr>
          <p:nvPr/>
        </p:nvSpPr>
        <p:spPr bwMode="auto">
          <a:xfrm rot="10800000" flipV="1">
            <a:off x="4265563" y="3512270"/>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4" name="laptop">
            <a:extLst>
              <a:ext uri="{FF2B5EF4-FFF2-40B4-BE49-F238E27FC236}">
                <a16:creationId xmlns:a16="http://schemas.microsoft.com/office/drawing/2014/main" id="{74ED0561-CAF2-4CF4-949F-4ABC51AB8FB9}"/>
              </a:ext>
            </a:extLst>
          </p:cNvPr>
          <p:cNvSpPr>
            <a:spLocks noChangeAspect="1" noEditPoints="1" noChangeArrowheads="1"/>
          </p:cNvSpPr>
          <p:nvPr/>
        </p:nvSpPr>
        <p:spPr bwMode="auto">
          <a:xfrm rot="5400000">
            <a:off x="3147601" y="2620156"/>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5" name="laptop">
            <a:extLst>
              <a:ext uri="{FF2B5EF4-FFF2-40B4-BE49-F238E27FC236}">
                <a16:creationId xmlns:a16="http://schemas.microsoft.com/office/drawing/2014/main" id="{C82333E4-6D73-4FA1-8DE7-A6EFBECC10FB}"/>
              </a:ext>
            </a:extLst>
          </p:cNvPr>
          <p:cNvSpPr>
            <a:spLocks noChangeAspect="1" noEditPoints="1" noChangeArrowheads="1"/>
          </p:cNvSpPr>
          <p:nvPr/>
        </p:nvSpPr>
        <p:spPr bwMode="auto">
          <a:xfrm rot="5400000">
            <a:off x="3141495" y="1741184"/>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06" name="グループ化 305">
            <a:extLst>
              <a:ext uri="{FF2B5EF4-FFF2-40B4-BE49-F238E27FC236}">
                <a16:creationId xmlns:a16="http://schemas.microsoft.com/office/drawing/2014/main" id="{7BEBF8EA-D4BF-4C07-965C-677325DFB6BB}"/>
              </a:ext>
            </a:extLst>
          </p:cNvPr>
          <p:cNvGrpSpPr/>
          <p:nvPr/>
        </p:nvGrpSpPr>
        <p:grpSpPr>
          <a:xfrm rot="16200000">
            <a:off x="3585632" y="1201932"/>
            <a:ext cx="238534" cy="278293"/>
            <a:chOff x="6035675" y="3312159"/>
            <a:chExt cx="590412" cy="1352606"/>
          </a:xfrm>
        </p:grpSpPr>
        <p:sp>
          <p:nvSpPr>
            <p:cNvPr id="307" name="Rectangle 244">
              <a:extLst>
                <a:ext uri="{FF2B5EF4-FFF2-40B4-BE49-F238E27FC236}">
                  <a16:creationId xmlns:a16="http://schemas.microsoft.com/office/drawing/2014/main" id="{F9D00358-B2C8-466A-B771-6FEB64D2187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08" name="直線コネクタ 307">
              <a:extLst>
                <a:ext uri="{FF2B5EF4-FFF2-40B4-BE49-F238E27FC236}">
                  <a16:creationId xmlns:a16="http://schemas.microsoft.com/office/drawing/2014/main" id="{58349B16-DDD5-4050-B371-38EC14F3B36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09" name="laptop">
            <a:extLst>
              <a:ext uri="{FF2B5EF4-FFF2-40B4-BE49-F238E27FC236}">
                <a16:creationId xmlns:a16="http://schemas.microsoft.com/office/drawing/2014/main" id="{894DC9D3-2A98-4AEA-BF4F-9DF70118DF32}"/>
              </a:ext>
            </a:extLst>
          </p:cNvPr>
          <p:cNvSpPr>
            <a:spLocks noChangeAspect="1" noEditPoints="1" noChangeArrowheads="1"/>
          </p:cNvSpPr>
          <p:nvPr/>
        </p:nvSpPr>
        <p:spPr bwMode="auto">
          <a:xfrm rot="10800000">
            <a:off x="3585734" y="902093"/>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10" name="テキスト ボックス 309">
            <a:extLst>
              <a:ext uri="{FF2B5EF4-FFF2-40B4-BE49-F238E27FC236}">
                <a16:creationId xmlns:a16="http://schemas.microsoft.com/office/drawing/2014/main" id="{F3988281-E8C5-48DA-9C00-E885C6CFA2FD}"/>
              </a:ext>
            </a:extLst>
          </p:cNvPr>
          <p:cNvSpPr txBox="1"/>
          <p:nvPr/>
        </p:nvSpPr>
        <p:spPr>
          <a:xfrm>
            <a:off x="11174709" y="2074327"/>
            <a:ext cx="369332" cy="553998"/>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誘導係</a:t>
            </a:r>
          </a:p>
        </p:txBody>
      </p:sp>
      <p:grpSp>
        <p:nvGrpSpPr>
          <p:cNvPr id="313" name="グループ化 312">
            <a:extLst>
              <a:ext uri="{FF2B5EF4-FFF2-40B4-BE49-F238E27FC236}">
                <a16:creationId xmlns:a16="http://schemas.microsoft.com/office/drawing/2014/main" id="{D8DF6CFF-9EF5-4219-9892-AD680A2919F7}"/>
              </a:ext>
            </a:extLst>
          </p:cNvPr>
          <p:cNvGrpSpPr/>
          <p:nvPr/>
        </p:nvGrpSpPr>
        <p:grpSpPr>
          <a:xfrm rot="5400000" flipV="1">
            <a:off x="7575130" y="844054"/>
            <a:ext cx="238534" cy="278293"/>
            <a:chOff x="6035675" y="3312159"/>
            <a:chExt cx="590412" cy="1352606"/>
          </a:xfrm>
        </p:grpSpPr>
        <p:sp>
          <p:nvSpPr>
            <p:cNvPr id="314" name="Rectangle 244">
              <a:extLst>
                <a:ext uri="{FF2B5EF4-FFF2-40B4-BE49-F238E27FC236}">
                  <a16:creationId xmlns:a16="http://schemas.microsoft.com/office/drawing/2014/main" id="{5AC2B818-2D6B-4706-BC52-E7D426FC06B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15" name="直線コネクタ 314">
              <a:extLst>
                <a:ext uri="{FF2B5EF4-FFF2-40B4-BE49-F238E27FC236}">
                  <a16:creationId xmlns:a16="http://schemas.microsoft.com/office/drawing/2014/main" id="{29E51384-D26C-4EBD-AAE0-E5D2DDE8F3F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16" name="グループ化 315">
            <a:extLst>
              <a:ext uri="{FF2B5EF4-FFF2-40B4-BE49-F238E27FC236}">
                <a16:creationId xmlns:a16="http://schemas.microsoft.com/office/drawing/2014/main" id="{E76EB428-7898-479F-A032-7AA54AC46A67}"/>
              </a:ext>
            </a:extLst>
          </p:cNvPr>
          <p:cNvGrpSpPr/>
          <p:nvPr/>
        </p:nvGrpSpPr>
        <p:grpSpPr>
          <a:xfrm rot="5400000" flipV="1">
            <a:off x="8019078" y="844054"/>
            <a:ext cx="238534" cy="278293"/>
            <a:chOff x="6035675" y="3312159"/>
            <a:chExt cx="590412" cy="1352606"/>
          </a:xfrm>
        </p:grpSpPr>
        <p:sp>
          <p:nvSpPr>
            <p:cNvPr id="317" name="Rectangle 244">
              <a:extLst>
                <a:ext uri="{FF2B5EF4-FFF2-40B4-BE49-F238E27FC236}">
                  <a16:creationId xmlns:a16="http://schemas.microsoft.com/office/drawing/2014/main" id="{662063C2-4A1C-400E-A06B-7AF5F459F2F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18" name="直線コネクタ 317">
              <a:extLst>
                <a:ext uri="{FF2B5EF4-FFF2-40B4-BE49-F238E27FC236}">
                  <a16:creationId xmlns:a16="http://schemas.microsoft.com/office/drawing/2014/main" id="{DBB17AF7-4C28-476B-AB11-AB8A5DC838E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19" name="タイトル 1">
            <a:extLst>
              <a:ext uri="{FF2B5EF4-FFF2-40B4-BE49-F238E27FC236}">
                <a16:creationId xmlns:a16="http://schemas.microsoft.com/office/drawing/2014/main" id="{FA576BD6-EC74-4EB0-B9D5-9273237013FB}"/>
              </a:ext>
            </a:extLst>
          </p:cNvPr>
          <p:cNvSpPr txBox="1">
            <a:spLocks/>
          </p:cNvSpPr>
          <p:nvPr/>
        </p:nvSpPr>
        <p:spPr>
          <a:xfrm>
            <a:off x="187936" y="159239"/>
            <a:ext cx="8596668" cy="583096"/>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200" dirty="0"/>
          </a:p>
        </p:txBody>
      </p:sp>
      <p:sp>
        <p:nvSpPr>
          <p:cNvPr id="320" name="爆発: 14 pt 319">
            <a:extLst>
              <a:ext uri="{FF2B5EF4-FFF2-40B4-BE49-F238E27FC236}">
                <a16:creationId xmlns:a16="http://schemas.microsoft.com/office/drawing/2014/main" id="{06E230D0-31F6-432F-AC46-0E802744DD24}"/>
              </a:ext>
            </a:extLst>
          </p:cNvPr>
          <p:cNvSpPr/>
          <p:nvPr/>
        </p:nvSpPr>
        <p:spPr>
          <a:xfrm>
            <a:off x="78399" y="1389530"/>
            <a:ext cx="3193774" cy="2491409"/>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会場</a:t>
            </a:r>
          </a:p>
          <a:p>
            <a:pPr algn="ctr"/>
            <a:r>
              <a:rPr kumimoji="1" lang="ja-JP" altLang="en-US" dirty="0"/>
              <a:t>レイアウト</a:t>
            </a:r>
          </a:p>
          <a:p>
            <a:pPr algn="ctr"/>
            <a:r>
              <a:rPr kumimoji="1" lang="ja-JP" altLang="en-US" dirty="0"/>
              <a:t>事前に検証するべきか</a:t>
            </a:r>
          </a:p>
        </p:txBody>
      </p:sp>
      <p:grpSp>
        <p:nvGrpSpPr>
          <p:cNvPr id="321" name="グループ化 320">
            <a:extLst>
              <a:ext uri="{FF2B5EF4-FFF2-40B4-BE49-F238E27FC236}">
                <a16:creationId xmlns:a16="http://schemas.microsoft.com/office/drawing/2014/main" id="{BE121572-5577-44DA-93B9-81176CFE50CA}"/>
              </a:ext>
            </a:extLst>
          </p:cNvPr>
          <p:cNvGrpSpPr/>
          <p:nvPr/>
        </p:nvGrpSpPr>
        <p:grpSpPr>
          <a:xfrm>
            <a:off x="10100881" y="4751684"/>
            <a:ext cx="238534" cy="278293"/>
            <a:chOff x="6035675" y="3312159"/>
            <a:chExt cx="590412" cy="1352606"/>
          </a:xfrm>
        </p:grpSpPr>
        <p:sp>
          <p:nvSpPr>
            <p:cNvPr id="322" name="Rectangle 244">
              <a:extLst>
                <a:ext uri="{FF2B5EF4-FFF2-40B4-BE49-F238E27FC236}">
                  <a16:creationId xmlns:a16="http://schemas.microsoft.com/office/drawing/2014/main" id="{045AAF1E-584C-41DB-B907-AAFC125DADC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23" name="直線コネクタ 322">
              <a:extLst>
                <a:ext uri="{FF2B5EF4-FFF2-40B4-BE49-F238E27FC236}">
                  <a16:creationId xmlns:a16="http://schemas.microsoft.com/office/drawing/2014/main" id="{0B56E25A-C39B-44A8-BF9B-A3FEF6966DD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24" name="Rectangle 71">
            <a:extLst>
              <a:ext uri="{FF2B5EF4-FFF2-40B4-BE49-F238E27FC236}">
                <a16:creationId xmlns:a16="http://schemas.microsoft.com/office/drawing/2014/main" id="{F5CB586A-6B8A-4CD0-A6D2-A2E44EC3A76D}"/>
              </a:ext>
            </a:extLst>
          </p:cNvPr>
          <p:cNvSpPr>
            <a:spLocks noChangeArrowheads="1"/>
          </p:cNvSpPr>
          <p:nvPr/>
        </p:nvSpPr>
        <p:spPr bwMode="auto">
          <a:xfrm>
            <a:off x="10110456" y="5633060"/>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25" name="グループ化 324">
            <a:extLst>
              <a:ext uri="{FF2B5EF4-FFF2-40B4-BE49-F238E27FC236}">
                <a16:creationId xmlns:a16="http://schemas.microsoft.com/office/drawing/2014/main" id="{47B57408-F8B4-4324-97BD-BCFE8888D269}"/>
              </a:ext>
            </a:extLst>
          </p:cNvPr>
          <p:cNvGrpSpPr/>
          <p:nvPr/>
        </p:nvGrpSpPr>
        <p:grpSpPr>
          <a:xfrm rot="10800000" flipV="1">
            <a:off x="10982007" y="4766957"/>
            <a:ext cx="238534" cy="278293"/>
            <a:chOff x="6035675" y="3312159"/>
            <a:chExt cx="590412" cy="1352606"/>
          </a:xfrm>
        </p:grpSpPr>
        <p:sp>
          <p:nvSpPr>
            <p:cNvPr id="326" name="Rectangle 244">
              <a:extLst>
                <a:ext uri="{FF2B5EF4-FFF2-40B4-BE49-F238E27FC236}">
                  <a16:creationId xmlns:a16="http://schemas.microsoft.com/office/drawing/2014/main" id="{ABB9ACC0-9421-4FD9-829B-B09297E926F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27" name="直線コネクタ 326">
              <a:extLst>
                <a:ext uri="{FF2B5EF4-FFF2-40B4-BE49-F238E27FC236}">
                  <a16:creationId xmlns:a16="http://schemas.microsoft.com/office/drawing/2014/main" id="{9A69B337-1147-4B65-9E82-446D6F313B0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28" name="Rectangle 71">
            <a:extLst>
              <a:ext uri="{FF2B5EF4-FFF2-40B4-BE49-F238E27FC236}">
                <a16:creationId xmlns:a16="http://schemas.microsoft.com/office/drawing/2014/main" id="{250CC1BD-FD02-4F80-B40E-AE0F2BF8060D}"/>
              </a:ext>
            </a:extLst>
          </p:cNvPr>
          <p:cNvSpPr>
            <a:spLocks noChangeArrowheads="1"/>
          </p:cNvSpPr>
          <p:nvPr/>
        </p:nvSpPr>
        <p:spPr bwMode="auto">
          <a:xfrm>
            <a:off x="7738498" y="46902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29" name="laptop">
            <a:extLst>
              <a:ext uri="{FF2B5EF4-FFF2-40B4-BE49-F238E27FC236}">
                <a16:creationId xmlns:a16="http://schemas.microsoft.com/office/drawing/2014/main" id="{55C3902B-E38D-4C24-AEC2-7E3A8A3A57D7}"/>
              </a:ext>
            </a:extLst>
          </p:cNvPr>
          <p:cNvSpPr>
            <a:spLocks noChangeAspect="1" noEditPoints="1" noChangeArrowheads="1"/>
          </p:cNvSpPr>
          <p:nvPr/>
        </p:nvSpPr>
        <p:spPr bwMode="auto">
          <a:xfrm rot="10800000">
            <a:off x="7885432" y="478498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30" name="テキスト ボックス 329">
            <a:extLst>
              <a:ext uri="{FF2B5EF4-FFF2-40B4-BE49-F238E27FC236}">
                <a16:creationId xmlns:a16="http://schemas.microsoft.com/office/drawing/2014/main" id="{B5430B37-6BAB-410B-8EF4-0861C66F1507}"/>
              </a:ext>
            </a:extLst>
          </p:cNvPr>
          <p:cNvSpPr txBox="1"/>
          <p:nvPr/>
        </p:nvSpPr>
        <p:spPr>
          <a:xfrm flipH="1">
            <a:off x="10501848" y="2680088"/>
            <a:ext cx="12673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引渡コーナー</a:t>
            </a:r>
          </a:p>
        </p:txBody>
      </p:sp>
      <p:grpSp>
        <p:nvGrpSpPr>
          <p:cNvPr id="331" name="グループ化 330">
            <a:extLst>
              <a:ext uri="{FF2B5EF4-FFF2-40B4-BE49-F238E27FC236}">
                <a16:creationId xmlns:a16="http://schemas.microsoft.com/office/drawing/2014/main" id="{06B7D415-FFCA-43A2-9CF0-6BC4C9C37FC0}"/>
              </a:ext>
            </a:extLst>
          </p:cNvPr>
          <p:cNvGrpSpPr/>
          <p:nvPr/>
        </p:nvGrpSpPr>
        <p:grpSpPr>
          <a:xfrm rot="5400000" flipH="1">
            <a:off x="8855043" y="6002013"/>
            <a:ext cx="238534" cy="278293"/>
            <a:chOff x="6035675" y="3312159"/>
            <a:chExt cx="590412" cy="1352606"/>
          </a:xfrm>
        </p:grpSpPr>
        <p:sp>
          <p:nvSpPr>
            <p:cNvPr id="332" name="Rectangle 244">
              <a:extLst>
                <a:ext uri="{FF2B5EF4-FFF2-40B4-BE49-F238E27FC236}">
                  <a16:creationId xmlns:a16="http://schemas.microsoft.com/office/drawing/2014/main" id="{3A70144C-C4EB-4D6E-8581-56E48A18539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33" name="直線コネクタ 332">
              <a:extLst>
                <a:ext uri="{FF2B5EF4-FFF2-40B4-BE49-F238E27FC236}">
                  <a16:creationId xmlns:a16="http://schemas.microsoft.com/office/drawing/2014/main" id="{02FE74CA-4EC6-4909-AF04-50CF6DDDD8D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34" name="テキスト ボックス 333">
            <a:extLst>
              <a:ext uri="{FF2B5EF4-FFF2-40B4-BE49-F238E27FC236}">
                <a16:creationId xmlns:a16="http://schemas.microsoft.com/office/drawing/2014/main" id="{814674BA-113F-43D0-8119-777ECE6D3C9C}"/>
              </a:ext>
            </a:extLst>
          </p:cNvPr>
          <p:cNvSpPr txBox="1"/>
          <p:nvPr/>
        </p:nvSpPr>
        <p:spPr>
          <a:xfrm flipH="1">
            <a:off x="8296447" y="6313039"/>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会場撮影係</a:t>
            </a:r>
          </a:p>
        </p:txBody>
      </p:sp>
      <p:grpSp>
        <p:nvGrpSpPr>
          <p:cNvPr id="335" name="グループ化 334">
            <a:extLst>
              <a:ext uri="{FF2B5EF4-FFF2-40B4-BE49-F238E27FC236}">
                <a16:creationId xmlns:a16="http://schemas.microsoft.com/office/drawing/2014/main" id="{4CCA56C1-9FB3-4BF1-B604-307178BDD43C}"/>
              </a:ext>
            </a:extLst>
          </p:cNvPr>
          <p:cNvGrpSpPr/>
          <p:nvPr/>
        </p:nvGrpSpPr>
        <p:grpSpPr>
          <a:xfrm rot="5400000" flipH="1">
            <a:off x="9230971" y="5981425"/>
            <a:ext cx="238534" cy="278293"/>
            <a:chOff x="6035675" y="3312159"/>
            <a:chExt cx="590412" cy="1352606"/>
          </a:xfrm>
        </p:grpSpPr>
        <p:sp>
          <p:nvSpPr>
            <p:cNvPr id="336" name="Rectangle 244">
              <a:extLst>
                <a:ext uri="{FF2B5EF4-FFF2-40B4-BE49-F238E27FC236}">
                  <a16:creationId xmlns:a16="http://schemas.microsoft.com/office/drawing/2014/main" id="{A1126BCE-905F-47B2-9987-FE774B67ED1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37" name="直線コネクタ 336">
              <a:extLst>
                <a:ext uri="{FF2B5EF4-FFF2-40B4-BE49-F238E27FC236}">
                  <a16:creationId xmlns:a16="http://schemas.microsoft.com/office/drawing/2014/main" id="{49656545-6BDF-472A-A305-316976ECF8FD}"/>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Tree>
    <p:extLst>
      <p:ext uri="{BB962C8B-B14F-4D97-AF65-F5344CB8AC3E}">
        <p14:creationId xmlns:p14="http://schemas.microsoft.com/office/powerpoint/2010/main" val="197932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四角形: 角を丸くする 283">
            <a:extLst>
              <a:ext uri="{FF2B5EF4-FFF2-40B4-BE49-F238E27FC236}">
                <a16:creationId xmlns:a16="http://schemas.microsoft.com/office/drawing/2014/main" id="{C06DFB4B-B09B-4FD0-A2BB-D742D116E964}"/>
              </a:ext>
            </a:extLst>
          </p:cNvPr>
          <p:cNvSpPr/>
          <p:nvPr/>
        </p:nvSpPr>
        <p:spPr>
          <a:xfrm>
            <a:off x="6362540" y="782375"/>
            <a:ext cx="3314299" cy="1775592"/>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12" name="正方形/長方形 311">
            <a:extLst>
              <a:ext uri="{FF2B5EF4-FFF2-40B4-BE49-F238E27FC236}">
                <a16:creationId xmlns:a16="http://schemas.microsoft.com/office/drawing/2014/main" id="{F0C7251C-7551-4074-AAF4-092147394045}"/>
              </a:ext>
            </a:extLst>
          </p:cNvPr>
          <p:cNvSpPr/>
          <p:nvPr/>
        </p:nvSpPr>
        <p:spPr>
          <a:xfrm>
            <a:off x="238539" y="737428"/>
            <a:ext cx="11586021" cy="5853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7" name="正方形/長方形 116">
            <a:extLst>
              <a:ext uri="{FF2B5EF4-FFF2-40B4-BE49-F238E27FC236}">
                <a16:creationId xmlns:a16="http://schemas.microsoft.com/office/drawing/2014/main" id="{89146FFD-AF4F-426F-A59E-3DD325A9A584}"/>
              </a:ext>
            </a:extLst>
          </p:cNvPr>
          <p:cNvSpPr/>
          <p:nvPr/>
        </p:nvSpPr>
        <p:spPr>
          <a:xfrm>
            <a:off x="489813" y="821636"/>
            <a:ext cx="2539778" cy="3081754"/>
          </a:xfrm>
          <a:prstGeom prst="rect">
            <a:avLst/>
          </a:prstGeom>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96" name="四角形: 角を丸くする 295">
            <a:extLst>
              <a:ext uri="{FF2B5EF4-FFF2-40B4-BE49-F238E27FC236}">
                <a16:creationId xmlns:a16="http://schemas.microsoft.com/office/drawing/2014/main" id="{CC4566FF-A068-47C5-9AAC-76997FCD16B7}"/>
              </a:ext>
            </a:extLst>
          </p:cNvPr>
          <p:cNvSpPr/>
          <p:nvPr/>
        </p:nvSpPr>
        <p:spPr>
          <a:xfrm>
            <a:off x="3069206" y="767917"/>
            <a:ext cx="3531698" cy="3244529"/>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9" name="四角形: 角を丸くする 288">
            <a:extLst>
              <a:ext uri="{FF2B5EF4-FFF2-40B4-BE49-F238E27FC236}">
                <a16:creationId xmlns:a16="http://schemas.microsoft.com/office/drawing/2014/main" id="{00D569F0-BA7A-4416-9B3A-453D58DE8241}"/>
              </a:ext>
            </a:extLst>
          </p:cNvPr>
          <p:cNvSpPr/>
          <p:nvPr/>
        </p:nvSpPr>
        <p:spPr>
          <a:xfrm>
            <a:off x="6173259" y="4528021"/>
            <a:ext cx="3151204" cy="1988333"/>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8" name="四角形: 角を丸くする 287">
            <a:extLst>
              <a:ext uri="{FF2B5EF4-FFF2-40B4-BE49-F238E27FC236}">
                <a16:creationId xmlns:a16="http://schemas.microsoft.com/office/drawing/2014/main" id="{619DEFFD-65EE-4054-BB37-E421E6E84728}"/>
              </a:ext>
            </a:extLst>
          </p:cNvPr>
          <p:cNvSpPr/>
          <p:nvPr/>
        </p:nvSpPr>
        <p:spPr>
          <a:xfrm>
            <a:off x="7157089" y="2951379"/>
            <a:ext cx="2000805" cy="1524029"/>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6" name="四角形: 角を丸くする 285">
            <a:extLst>
              <a:ext uri="{FF2B5EF4-FFF2-40B4-BE49-F238E27FC236}">
                <a16:creationId xmlns:a16="http://schemas.microsoft.com/office/drawing/2014/main" id="{CEF72AFF-48CD-4032-80CF-C10598EE3080}"/>
              </a:ext>
            </a:extLst>
          </p:cNvPr>
          <p:cNvSpPr/>
          <p:nvPr/>
        </p:nvSpPr>
        <p:spPr>
          <a:xfrm>
            <a:off x="9628532" y="2869247"/>
            <a:ext cx="2216177" cy="3608538"/>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四角形: 角を丸くする 6">
            <a:extLst>
              <a:ext uri="{FF2B5EF4-FFF2-40B4-BE49-F238E27FC236}">
                <a16:creationId xmlns:a16="http://schemas.microsoft.com/office/drawing/2014/main" id="{7B3505A1-D2EA-4D7D-9AFE-64CD91C89383}"/>
              </a:ext>
            </a:extLst>
          </p:cNvPr>
          <p:cNvSpPr/>
          <p:nvPr/>
        </p:nvSpPr>
        <p:spPr>
          <a:xfrm>
            <a:off x="294554" y="4003178"/>
            <a:ext cx="5471096" cy="2488450"/>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 name="直線コネクタ 2">
            <a:extLst>
              <a:ext uri="{FF2B5EF4-FFF2-40B4-BE49-F238E27FC236}">
                <a16:creationId xmlns:a16="http://schemas.microsoft.com/office/drawing/2014/main" id="{837BBB3F-D042-40F3-845C-777A0FB8864C}"/>
              </a:ext>
            </a:extLst>
          </p:cNvPr>
          <p:cNvCxnSpPr>
            <a:cxnSpLocks/>
          </p:cNvCxnSpPr>
          <p:nvPr/>
        </p:nvCxnSpPr>
        <p:spPr>
          <a:xfrm flipH="1">
            <a:off x="9652826" y="426148"/>
            <a:ext cx="510901" cy="311280"/>
          </a:xfrm>
          <a:prstGeom prst="line">
            <a:avLst/>
          </a:prstGeom>
        </p:spPr>
        <p:style>
          <a:lnRef idx="1">
            <a:schemeClr val="dk1"/>
          </a:lnRef>
          <a:fillRef idx="0">
            <a:schemeClr val="dk1"/>
          </a:fillRef>
          <a:effectRef idx="0">
            <a:schemeClr val="dk1"/>
          </a:effectRef>
          <a:fontRef idx="minor">
            <a:schemeClr val="tx1"/>
          </a:fontRef>
        </p:style>
      </p:cxnSp>
      <p:cxnSp>
        <p:nvCxnSpPr>
          <p:cNvPr id="4" name="直線コネクタ 3">
            <a:extLst>
              <a:ext uri="{FF2B5EF4-FFF2-40B4-BE49-F238E27FC236}">
                <a16:creationId xmlns:a16="http://schemas.microsoft.com/office/drawing/2014/main" id="{F24F829D-7EFE-43C0-95BE-9F61FBFEA7F7}"/>
              </a:ext>
            </a:extLst>
          </p:cNvPr>
          <p:cNvCxnSpPr>
            <a:cxnSpLocks/>
          </p:cNvCxnSpPr>
          <p:nvPr/>
        </p:nvCxnSpPr>
        <p:spPr>
          <a:xfrm>
            <a:off x="10124660" y="426148"/>
            <a:ext cx="443952" cy="311280"/>
          </a:xfrm>
          <a:prstGeom prst="line">
            <a:avLst/>
          </a:prstGeom>
        </p:spPr>
        <p:style>
          <a:lnRef idx="1">
            <a:schemeClr val="dk1"/>
          </a:lnRef>
          <a:fillRef idx="0">
            <a:schemeClr val="dk1"/>
          </a:fillRef>
          <a:effectRef idx="0">
            <a:schemeClr val="dk1"/>
          </a:effectRef>
          <a:fontRef idx="minor">
            <a:schemeClr val="tx1"/>
          </a:fontRef>
        </p:style>
      </p:cxnSp>
      <p:cxnSp>
        <p:nvCxnSpPr>
          <p:cNvPr id="5" name="直線コネクタ 4">
            <a:extLst>
              <a:ext uri="{FF2B5EF4-FFF2-40B4-BE49-F238E27FC236}">
                <a16:creationId xmlns:a16="http://schemas.microsoft.com/office/drawing/2014/main" id="{C1D29E51-D8B0-4B03-ADF2-C092507B9F64}"/>
              </a:ext>
            </a:extLst>
          </p:cNvPr>
          <p:cNvCxnSpPr>
            <a:cxnSpLocks/>
          </p:cNvCxnSpPr>
          <p:nvPr/>
        </p:nvCxnSpPr>
        <p:spPr>
          <a:xfrm flipV="1">
            <a:off x="10568612" y="410817"/>
            <a:ext cx="470449" cy="326612"/>
          </a:xfrm>
          <a:prstGeom prst="line">
            <a:avLst/>
          </a:prstGeom>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C5C7F006-794F-4377-9E09-CA2D0C6B4A1A}"/>
              </a:ext>
            </a:extLst>
          </p:cNvPr>
          <p:cNvCxnSpPr>
            <a:cxnSpLocks/>
          </p:cNvCxnSpPr>
          <p:nvPr/>
        </p:nvCxnSpPr>
        <p:spPr>
          <a:xfrm>
            <a:off x="11045687" y="410817"/>
            <a:ext cx="538503" cy="311112"/>
          </a:xfrm>
          <a:prstGeom prst="line">
            <a:avLst/>
          </a:prstGeom>
        </p:spPr>
        <p:style>
          <a:lnRef idx="1">
            <a:schemeClr val="dk1"/>
          </a:lnRef>
          <a:fillRef idx="0">
            <a:schemeClr val="dk1"/>
          </a:fillRef>
          <a:effectRef idx="0">
            <a:schemeClr val="dk1"/>
          </a:effectRef>
          <a:fontRef idx="minor">
            <a:schemeClr val="tx1"/>
          </a:fontRef>
        </p:style>
      </p:cxnSp>
      <p:pic>
        <p:nvPicPr>
          <p:cNvPr id="8" name="図 7" descr="MC900355425[1]">
            <a:extLst>
              <a:ext uri="{FF2B5EF4-FFF2-40B4-BE49-F238E27FC236}">
                <a16:creationId xmlns:a16="http://schemas.microsoft.com/office/drawing/2014/main" id="{34B3D3D3-8CC8-49A7-A58A-4679D9FFC2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6317" t="32137" r="22223" b="17676"/>
          <a:stretch>
            <a:fillRect/>
          </a:stretch>
        </p:blipFill>
        <p:spPr bwMode="auto">
          <a:xfrm>
            <a:off x="334310" y="4941953"/>
            <a:ext cx="766524" cy="103808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71">
            <a:extLst>
              <a:ext uri="{FF2B5EF4-FFF2-40B4-BE49-F238E27FC236}">
                <a16:creationId xmlns:a16="http://schemas.microsoft.com/office/drawing/2014/main" id="{D3436A26-BC07-4203-A4FC-8D1BB17633C9}"/>
              </a:ext>
            </a:extLst>
          </p:cNvPr>
          <p:cNvSpPr>
            <a:spLocks noChangeArrowheads="1"/>
          </p:cNvSpPr>
          <p:nvPr/>
        </p:nvSpPr>
        <p:spPr bwMode="auto">
          <a:xfrm>
            <a:off x="615270" y="4087234"/>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0" name="直線コネクタ 9">
            <a:extLst>
              <a:ext uri="{FF2B5EF4-FFF2-40B4-BE49-F238E27FC236}">
                <a16:creationId xmlns:a16="http://schemas.microsoft.com/office/drawing/2014/main" id="{7836D85E-6821-45F7-975D-81E5EA044BA7}"/>
              </a:ext>
            </a:extLst>
          </p:cNvPr>
          <p:cNvCxnSpPr>
            <a:cxnSpLocks/>
          </p:cNvCxnSpPr>
          <p:nvPr/>
        </p:nvCxnSpPr>
        <p:spPr>
          <a:xfrm>
            <a:off x="1075395" y="4952093"/>
            <a:ext cx="2463248" cy="508902"/>
          </a:xfrm>
          <a:prstGeom prst="line">
            <a:avLst/>
          </a:prstGeom>
          <a:noFill/>
          <a:ln w="6350">
            <a:solidFill>
              <a:srgbClr val="000000"/>
            </a:solidFill>
            <a:miter lim="800000"/>
            <a:headEnd/>
            <a:tailEnd/>
          </a:ln>
        </p:spPr>
      </p:cxnSp>
      <p:cxnSp>
        <p:nvCxnSpPr>
          <p:cNvPr id="11" name="直線コネクタ 10">
            <a:extLst>
              <a:ext uri="{FF2B5EF4-FFF2-40B4-BE49-F238E27FC236}">
                <a16:creationId xmlns:a16="http://schemas.microsoft.com/office/drawing/2014/main" id="{A20499DD-AEA8-4B7A-999C-4236E71679F4}"/>
              </a:ext>
            </a:extLst>
          </p:cNvPr>
          <p:cNvCxnSpPr>
            <a:cxnSpLocks/>
          </p:cNvCxnSpPr>
          <p:nvPr/>
        </p:nvCxnSpPr>
        <p:spPr>
          <a:xfrm flipV="1">
            <a:off x="1062142" y="5560783"/>
            <a:ext cx="2469875" cy="359496"/>
          </a:xfrm>
          <a:prstGeom prst="line">
            <a:avLst/>
          </a:prstGeom>
          <a:noFill/>
          <a:ln w="6350">
            <a:solidFill>
              <a:srgbClr val="000000"/>
            </a:solidFill>
            <a:miter lim="800000"/>
            <a:headEnd/>
            <a:tailEnd/>
          </a:ln>
        </p:spPr>
      </p:cxnSp>
      <p:sp>
        <p:nvSpPr>
          <p:cNvPr id="12" name="テキスト ボックス 11">
            <a:extLst>
              <a:ext uri="{FF2B5EF4-FFF2-40B4-BE49-F238E27FC236}">
                <a16:creationId xmlns:a16="http://schemas.microsoft.com/office/drawing/2014/main" id="{1DF9059E-B8B7-4AEC-A30A-8D2AE0D8488A}"/>
              </a:ext>
            </a:extLst>
          </p:cNvPr>
          <p:cNvSpPr txBox="1"/>
          <p:nvPr/>
        </p:nvSpPr>
        <p:spPr>
          <a:xfrm flipH="1">
            <a:off x="3029591" y="4153391"/>
            <a:ext cx="178589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額縁プリクラコーナー</a:t>
            </a:r>
          </a:p>
        </p:txBody>
      </p:sp>
      <p:sp>
        <p:nvSpPr>
          <p:cNvPr id="13" name="Photo">
            <a:extLst>
              <a:ext uri="{FF2B5EF4-FFF2-40B4-BE49-F238E27FC236}">
                <a16:creationId xmlns:a16="http://schemas.microsoft.com/office/drawing/2014/main" id="{009F0902-DA29-4C4C-BD50-74D5ABDBA177}"/>
              </a:ext>
            </a:extLst>
          </p:cNvPr>
          <p:cNvSpPr>
            <a:spLocks noChangeAspect="1" noEditPoints="1" noChangeArrowheads="1"/>
          </p:cNvSpPr>
          <p:nvPr/>
        </p:nvSpPr>
        <p:spPr bwMode="auto">
          <a:xfrm rot="2329175" flipH="1">
            <a:off x="3560842" y="5426232"/>
            <a:ext cx="419039" cy="244548"/>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E3AB744D-AD22-46A8-AACC-A5E13F238DEB}"/>
              </a:ext>
            </a:extLst>
          </p:cNvPr>
          <p:cNvSpPr txBox="1"/>
          <p:nvPr/>
        </p:nvSpPr>
        <p:spPr>
          <a:xfrm flipH="1">
            <a:off x="1062142" y="4116923"/>
            <a:ext cx="6969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荷物</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置</a:t>
            </a:r>
          </a:p>
        </p:txBody>
      </p:sp>
      <p:grpSp>
        <p:nvGrpSpPr>
          <p:cNvPr id="25" name="グループ化 24">
            <a:extLst>
              <a:ext uri="{FF2B5EF4-FFF2-40B4-BE49-F238E27FC236}">
                <a16:creationId xmlns:a16="http://schemas.microsoft.com/office/drawing/2014/main" id="{0A6DE020-0388-42B4-922C-A444658028AD}"/>
              </a:ext>
            </a:extLst>
          </p:cNvPr>
          <p:cNvGrpSpPr/>
          <p:nvPr/>
        </p:nvGrpSpPr>
        <p:grpSpPr>
          <a:xfrm>
            <a:off x="4659647" y="4787983"/>
            <a:ext cx="369332" cy="1317038"/>
            <a:chOff x="3824762" y="4787983"/>
            <a:chExt cx="369332" cy="1317038"/>
          </a:xfrm>
        </p:grpSpPr>
        <p:sp>
          <p:nvSpPr>
            <p:cNvPr id="18" name="Rectangle 71">
              <a:extLst>
                <a:ext uri="{FF2B5EF4-FFF2-40B4-BE49-F238E27FC236}">
                  <a16:creationId xmlns:a16="http://schemas.microsoft.com/office/drawing/2014/main" id="{32168567-5D49-43C0-8EA4-4E3891894E23}"/>
                </a:ext>
              </a:extLst>
            </p:cNvPr>
            <p:cNvSpPr>
              <a:spLocks noChangeArrowheads="1"/>
            </p:cNvSpPr>
            <p:nvPr/>
          </p:nvSpPr>
          <p:spPr bwMode="auto">
            <a:xfrm rot="16200000">
              <a:off x="3334433" y="527831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0" name="テキスト ボックス 19">
              <a:extLst>
                <a:ext uri="{FF2B5EF4-FFF2-40B4-BE49-F238E27FC236}">
                  <a16:creationId xmlns:a16="http://schemas.microsoft.com/office/drawing/2014/main" id="{FE791435-1E11-449B-8E23-71DE0287947E}"/>
                </a:ext>
              </a:extLst>
            </p:cNvPr>
            <p:cNvSpPr txBox="1"/>
            <p:nvPr/>
          </p:nvSpPr>
          <p:spPr>
            <a:xfrm>
              <a:off x="3824762" y="4952093"/>
              <a:ext cx="369332" cy="861774"/>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撮影グッズ</a:t>
              </a:r>
            </a:p>
          </p:txBody>
        </p:sp>
      </p:grpSp>
      <p:sp>
        <p:nvSpPr>
          <p:cNvPr id="21" name="Rectangle 71">
            <a:extLst>
              <a:ext uri="{FF2B5EF4-FFF2-40B4-BE49-F238E27FC236}">
                <a16:creationId xmlns:a16="http://schemas.microsoft.com/office/drawing/2014/main" id="{2F7599F7-184D-4178-AE53-4B6783820796}"/>
              </a:ext>
            </a:extLst>
          </p:cNvPr>
          <p:cNvSpPr>
            <a:spLocks noChangeArrowheads="1"/>
          </p:cNvSpPr>
          <p:nvPr/>
        </p:nvSpPr>
        <p:spPr bwMode="auto">
          <a:xfrm>
            <a:off x="6426351" y="46902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Rectangle 71">
            <a:extLst>
              <a:ext uri="{FF2B5EF4-FFF2-40B4-BE49-F238E27FC236}">
                <a16:creationId xmlns:a16="http://schemas.microsoft.com/office/drawing/2014/main" id="{2D62D92F-3717-4CEA-B33E-FCD20C6B7F3A}"/>
              </a:ext>
            </a:extLst>
          </p:cNvPr>
          <p:cNvSpPr>
            <a:spLocks noChangeArrowheads="1"/>
          </p:cNvSpPr>
          <p:nvPr/>
        </p:nvSpPr>
        <p:spPr bwMode="auto">
          <a:xfrm rot="16200000">
            <a:off x="5936022" y="5510224"/>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 name="Rectangle 71">
            <a:extLst>
              <a:ext uri="{FF2B5EF4-FFF2-40B4-BE49-F238E27FC236}">
                <a16:creationId xmlns:a16="http://schemas.microsoft.com/office/drawing/2014/main" id="{AD5B28E2-753B-4534-BB5E-8D95B856B1C1}"/>
              </a:ext>
            </a:extLst>
          </p:cNvPr>
          <p:cNvSpPr>
            <a:spLocks noChangeArrowheads="1"/>
          </p:cNvSpPr>
          <p:nvPr/>
        </p:nvSpPr>
        <p:spPr bwMode="auto">
          <a:xfrm rot="16200000">
            <a:off x="7903976" y="5525102"/>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 name="字幕 2">
            <a:extLst>
              <a:ext uri="{FF2B5EF4-FFF2-40B4-BE49-F238E27FC236}">
                <a16:creationId xmlns:a16="http://schemas.microsoft.com/office/drawing/2014/main" id="{F139D2F3-7AD8-43E6-B0B8-D824A6C91371}"/>
              </a:ext>
            </a:extLst>
          </p:cNvPr>
          <p:cNvSpPr txBox="1">
            <a:spLocks/>
          </p:cNvSpPr>
          <p:nvPr/>
        </p:nvSpPr>
        <p:spPr>
          <a:xfrm>
            <a:off x="2656702" y="116720"/>
            <a:ext cx="6884863" cy="5193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会場概略配置図　</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アビスタ２Ｆ　第２学習室</a:t>
            </a: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1" lang="ja-JP" altLang="en-US"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9" name="Rectangle 71">
            <a:extLst>
              <a:ext uri="{FF2B5EF4-FFF2-40B4-BE49-F238E27FC236}">
                <a16:creationId xmlns:a16="http://schemas.microsoft.com/office/drawing/2014/main" id="{DB1C4240-D009-4A2C-8BC7-E1E5A2B25395}"/>
              </a:ext>
            </a:extLst>
          </p:cNvPr>
          <p:cNvSpPr>
            <a:spLocks noChangeArrowheads="1"/>
          </p:cNvSpPr>
          <p:nvPr/>
        </p:nvSpPr>
        <p:spPr bwMode="auto">
          <a:xfrm rot="5400000">
            <a:off x="9997803" y="48048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5" name="Rectangle 71">
            <a:extLst>
              <a:ext uri="{FF2B5EF4-FFF2-40B4-BE49-F238E27FC236}">
                <a16:creationId xmlns:a16="http://schemas.microsoft.com/office/drawing/2014/main" id="{A09D9109-AFB9-4372-80F1-DC1176E58509}"/>
              </a:ext>
            </a:extLst>
          </p:cNvPr>
          <p:cNvSpPr>
            <a:spLocks noChangeArrowheads="1"/>
          </p:cNvSpPr>
          <p:nvPr/>
        </p:nvSpPr>
        <p:spPr bwMode="auto">
          <a:xfrm>
            <a:off x="10474963" y="2658009"/>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6" name="Rectangle 71">
            <a:extLst>
              <a:ext uri="{FF2B5EF4-FFF2-40B4-BE49-F238E27FC236}">
                <a16:creationId xmlns:a16="http://schemas.microsoft.com/office/drawing/2014/main" id="{1F9ABD1D-AC6F-4105-85A4-272545F27A09}"/>
              </a:ext>
            </a:extLst>
          </p:cNvPr>
          <p:cNvSpPr>
            <a:spLocks noChangeArrowheads="1"/>
          </p:cNvSpPr>
          <p:nvPr/>
        </p:nvSpPr>
        <p:spPr bwMode="auto">
          <a:xfrm rot="16200000">
            <a:off x="9997803" y="348927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7" name="グループ化 36">
            <a:extLst>
              <a:ext uri="{FF2B5EF4-FFF2-40B4-BE49-F238E27FC236}">
                <a16:creationId xmlns:a16="http://schemas.microsoft.com/office/drawing/2014/main" id="{4A66D10C-8271-4F89-B6B9-7F881C7F3705}"/>
              </a:ext>
            </a:extLst>
          </p:cNvPr>
          <p:cNvGrpSpPr/>
          <p:nvPr/>
        </p:nvGrpSpPr>
        <p:grpSpPr>
          <a:xfrm rot="16200000">
            <a:off x="6978189" y="5124566"/>
            <a:ext cx="238534" cy="278293"/>
            <a:chOff x="6035675" y="3312159"/>
            <a:chExt cx="590412" cy="1352606"/>
          </a:xfrm>
        </p:grpSpPr>
        <p:sp>
          <p:nvSpPr>
            <p:cNvPr id="38" name="Rectangle 244">
              <a:extLst>
                <a:ext uri="{FF2B5EF4-FFF2-40B4-BE49-F238E27FC236}">
                  <a16:creationId xmlns:a16="http://schemas.microsoft.com/office/drawing/2014/main" id="{2D3FF6A3-E898-42B0-8964-6AA5A909780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9" name="直線コネクタ 38">
              <a:extLst>
                <a:ext uri="{FF2B5EF4-FFF2-40B4-BE49-F238E27FC236}">
                  <a16:creationId xmlns:a16="http://schemas.microsoft.com/office/drawing/2014/main" id="{1186A38A-059A-4C88-8B3A-09B8739C78F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40" name="グループ化 39">
            <a:extLst>
              <a:ext uri="{FF2B5EF4-FFF2-40B4-BE49-F238E27FC236}">
                <a16:creationId xmlns:a16="http://schemas.microsoft.com/office/drawing/2014/main" id="{5FF5AFF4-4453-4D1F-97BC-704527779714}"/>
              </a:ext>
            </a:extLst>
          </p:cNvPr>
          <p:cNvGrpSpPr/>
          <p:nvPr/>
        </p:nvGrpSpPr>
        <p:grpSpPr>
          <a:xfrm rot="10800000">
            <a:off x="6918081" y="5621600"/>
            <a:ext cx="238534" cy="278293"/>
            <a:chOff x="6035675" y="3312159"/>
            <a:chExt cx="590412" cy="1352606"/>
          </a:xfrm>
        </p:grpSpPr>
        <p:sp>
          <p:nvSpPr>
            <p:cNvPr id="41" name="Rectangle 244">
              <a:extLst>
                <a:ext uri="{FF2B5EF4-FFF2-40B4-BE49-F238E27FC236}">
                  <a16:creationId xmlns:a16="http://schemas.microsoft.com/office/drawing/2014/main" id="{C8701011-553B-4E9F-8BD8-D6276BF2FE3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2" name="直線コネクタ 41">
              <a:extLst>
                <a:ext uri="{FF2B5EF4-FFF2-40B4-BE49-F238E27FC236}">
                  <a16:creationId xmlns:a16="http://schemas.microsoft.com/office/drawing/2014/main" id="{951C12A6-8300-4A39-ABFF-AE135175757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46" name="グループ化 45">
            <a:extLst>
              <a:ext uri="{FF2B5EF4-FFF2-40B4-BE49-F238E27FC236}">
                <a16:creationId xmlns:a16="http://schemas.microsoft.com/office/drawing/2014/main" id="{93EF7D78-0BB5-4BF2-9D36-3E9BEE709503}"/>
              </a:ext>
            </a:extLst>
          </p:cNvPr>
          <p:cNvGrpSpPr/>
          <p:nvPr/>
        </p:nvGrpSpPr>
        <p:grpSpPr>
          <a:xfrm rot="5400000" flipH="1">
            <a:off x="8855043" y="6002013"/>
            <a:ext cx="238534" cy="278293"/>
            <a:chOff x="6035675" y="3312159"/>
            <a:chExt cx="590412" cy="1352606"/>
          </a:xfrm>
        </p:grpSpPr>
        <p:sp>
          <p:nvSpPr>
            <p:cNvPr id="47" name="Rectangle 244">
              <a:extLst>
                <a:ext uri="{FF2B5EF4-FFF2-40B4-BE49-F238E27FC236}">
                  <a16:creationId xmlns:a16="http://schemas.microsoft.com/office/drawing/2014/main" id="{3BCE05A3-AD0D-41A0-8992-F92FD9C80A9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48" name="直線コネクタ 47">
              <a:extLst>
                <a:ext uri="{FF2B5EF4-FFF2-40B4-BE49-F238E27FC236}">
                  <a16:creationId xmlns:a16="http://schemas.microsoft.com/office/drawing/2014/main" id="{143393FD-6A72-4694-86B7-E34E7760898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58" name="グループ化 57">
            <a:extLst>
              <a:ext uri="{FF2B5EF4-FFF2-40B4-BE49-F238E27FC236}">
                <a16:creationId xmlns:a16="http://schemas.microsoft.com/office/drawing/2014/main" id="{0EB18674-5D1A-4197-B328-35BBF032B181}"/>
              </a:ext>
            </a:extLst>
          </p:cNvPr>
          <p:cNvGrpSpPr/>
          <p:nvPr/>
        </p:nvGrpSpPr>
        <p:grpSpPr>
          <a:xfrm>
            <a:off x="10140124" y="3355600"/>
            <a:ext cx="238534" cy="278293"/>
            <a:chOff x="6035675" y="3312159"/>
            <a:chExt cx="590412" cy="1352606"/>
          </a:xfrm>
        </p:grpSpPr>
        <p:sp>
          <p:nvSpPr>
            <p:cNvPr id="59" name="Rectangle 244">
              <a:extLst>
                <a:ext uri="{FF2B5EF4-FFF2-40B4-BE49-F238E27FC236}">
                  <a16:creationId xmlns:a16="http://schemas.microsoft.com/office/drawing/2014/main" id="{AC31CD1E-27AA-436C-BD7F-2BB5173201F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0" name="直線コネクタ 59">
              <a:extLst>
                <a:ext uri="{FF2B5EF4-FFF2-40B4-BE49-F238E27FC236}">
                  <a16:creationId xmlns:a16="http://schemas.microsoft.com/office/drawing/2014/main" id="{B40CBB73-4CD6-451C-9734-2CA0F35B1C1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61" name="グループ化 60">
            <a:extLst>
              <a:ext uri="{FF2B5EF4-FFF2-40B4-BE49-F238E27FC236}">
                <a16:creationId xmlns:a16="http://schemas.microsoft.com/office/drawing/2014/main" id="{19240DD8-3CB3-49AD-AAF9-B5112605F861}"/>
              </a:ext>
            </a:extLst>
          </p:cNvPr>
          <p:cNvGrpSpPr/>
          <p:nvPr/>
        </p:nvGrpSpPr>
        <p:grpSpPr>
          <a:xfrm>
            <a:off x="10140124" y="3746545"/>
            <a:ext cx="238534" cy="278293"/>
            <a:chOff x="6035675" y="3312159"/>
            <a:chExt cx="590412" cy="1352606"/>
          </a:xfrm>
        </p:grpSpPr>
        <p:sp>
          <p:nvSpPr>
            <p:cNvPr id="62" name="Rectangle 244">
              <a:extLst>
                <a:ext uri="{FF2B5EF4-FFF2-40B4-BE49-F238E27FC236}">
                  <a16:creationId xmlns:a16="http://schemas.microsoft.com/office/drawing/2014/main" id="{9EBFAA81-2333-4E8E-A5EB-CBD3297E8E8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63" name="直線コネクタ 62">
              <a:extLst>
                <a:ext uri="{FF2B5EF4-FFF2-40B4-BE49-F238E27FC236}">
                  <a16:creationId xmlns:a16="http://schemas.microsoft.com/office/drawing/2014/main" id="{19464463-0417-47D8-82D4-AA9C7333893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76" name="グループ化 75">
            <a:extLst>
              <a:ext uri="{FF2B5EF4-FFF2-40B4-BE49-F238E27FC236}">
                <a16:creationId xmlns:a16="http://schemas.microsoft.com/office/drawing/2014/main" id="{30B30715-902A-4246-BBDB-9A7FBB280838}"/>
              </a:ext>
            </a:extLst>
          </p:cNvPr>
          <p:cNvGrpSpPr/>
          <p:nvPr/>
        </p:nvGrpSpPr>
        <p:grpSpPr>
          <a:xfrm rot="16200000">
            <a:off x="11286491" y="3050802"/>
            <a:ext cx="238534" cy="278293"/>
            <a:chOff x="6035675" y="3312159"/>
            <a:chExt cx="590412" cy="1352606"/>
          </a:xfrm>
        </p:grpSpPr>
        <p:sp>
          <p:nvSpPr>
            <p:cNvPr id="77" name="Rectangle 244">
              <a:extLst>
                <a:ext uri="{FF2B5EF4-FFF2-40B4-BE49-F238E27FC236}">
                  <a16:creationId xmlns:a16="http://schemas.microsoft.com/office/drawing/2014/main" id="{63B38BB0-F7AE-4A16-B891-29BE45E5B11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78" name="直線コネクタ 77">
              <a:extLst>
                <a:ext uri="{FF2B5EF4-FFF2-40B4-BE49-F238E27FC236}">
                  <a16:creationId xmlns:a16="http://schemas.microsoft.com/office/drawing/2014/main" id="{BEE6B4F8-64E4-439A-B3B5-DF05FF98A5A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2" name="グループ化 81">
            <a:extLst>
              <a:ext uri="{FF2B5EF4-FFF2-40B4-BE49-F238E27FC236}">
                <a16:creationId xmlns:a16="http://schemas.microsoft.com/office/drawing/2014/main" id="{07933FAF-9D92-4BDE-BEB2-084C6C9D21E4}"/>
              </a:ext>
            </a:extLst>
          </p:cNvPr>
          <p:cNvGrpSpPr/>
          <p:nvPr/>
        </p:nvGrpSpPr>
        <p:grpSpPr>
          <a:xfrm rot="10800000" flipV="1">
            <a:off x="10922375" y="3567643"/>
            <a:ext cx="238534" cy="278293"/>
            <a:chOff x="6035675" y="3312159"/>
            <a:chExt cx="590412" cy="1352606"/>
          </a:xfrm>
        </p:grpSpPr>
        <p:sp>
          <p:nvSpPr>
            <p:cNvPr id="83" name="Rectangle 244">
              <a:extLst>
                <a:ext uri="{FF2B5EF4-FFF2-40B4-BE49-F238E27FC236}">
                  <a16:creationId xmlns:a16="http://schemas.microsoft.com/office/drawing/2014/main" id="{96278EB7-E11F-47CD-81C0-A2F882AB335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4" name="直線コネクタ 83">
              <a:extLst>
                <a:ext uri="{FF2B5EF4-FFF2-40B4-BE49-F238E27FC236}">
                  <a16:creationId xmlns:a16="http://schemas.microsoft.com/office/drawing/2014/main" id="{F30C0F66-A56A-4F3B-BE08-98D7F4E0495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5" name="グループ化 84">
            <a:extLst>
              <a:ext uri="{FF2B5EF4-FFF2-40B4-BE49-F238E27FC236}">
                <a16:creationId xmlns:a16="http://schemas.microsoft.com/office/drawing/2014/main" id="{F6BB8718-C3C8-40C7-AEA5-5A4282243D5C}"/>
              </a:ext>
            </a:extLst>
          </p:cNvPr>
          <p:cNvGrpSpPr/>
          <p:nvPr/>
        </p:nvGrpSpPr>
        <p:grpSpPr>
          <a:xfrm>
            <a:off x="10107505" y="5076375"/>
            <a:ext cx="238534" cy="278293"/>
            <a:chOff x="6035675" y="3312159"/>
            <a:chExt cx="590412" cy="1352606"/>
          </a:xfrm>
        </p:grpSpPr>
        <p:sp>
          <p:nvSpPr>
            <p:cNvPr id="86" name="Rectangle 244">
              <a:extLst>
                <a:ext uri="{FF2B5EF4-FFF2-40B4-BE49-F238E27FC236}">
                  <a16:creationId xmlns:a16="http://schemas.microsoft.com/office/drawing/2014/main" id="{04B395F8-BC1D-468B-8F5D-D95176DD0F9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87" name="直線コネクタ 86">
              <a:extLst>
                <a:ext uri="{FF2B5EF4-FFF2-40B4-BE49-F238E27FC236}">
                  <a16:creationId xmlns:a16="http://schemas.microsoft.com/office/drawing/2014/main" id="{FA0E9C52-6F66-4A2B-B471-AF4F774B77A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88" name="グループ化 87">
            <a:extLst>
              <a:ext uri="{FF2B5EF4-FFF2-40B4-BE49-F238E27FC236}">
                <a16:creationId xmlns:a16="http://schemas.microsoft.com/office/drawing/2014/main" id="{7B7962DE-3BDA-4100-A3DE-02389B19D100}"/>
              </a:ext>
            </a:extLst>
          </p:cNvPr>
          <p:cNvGrpSpPr/>
          <p:nvPr/>
        </p:nvGrpSpPr>
        <p:grpSpPr>
          <a:xfrm rot="16200000">
            <a:off x="7899877" y="5126290"/>
            <a:ext cx="238534" cy="278293"/>
            <a:chOff x="6035675" y="3312159"/>
            <a:chExt cx="590412" cy="1352606"/>
          </a:xfrm>
        </p:grpSpPr>
        <p:sp>
          <p:nvSpPr>
            <p:cNvPr id="89" name="Rectangle 244">
              <a:extLst>
                <a:ext uri="{FF2B5EF4-FFF2-40B4-BE49-F238E27FC236}">
                  <a16:creationId xmlns:a16="http://schemas.microsoft.com/office/drawing/2014/main" id="{BCB3675D-B3F0-4DCB-A692-7C9C1FD058F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90" name="直線コネクタ 89">
              <a:extLst>
                <a:ext uri="{FF2B5EF4-FFF2-40B4-BE49-F238E27FC236}">
                  <a16:creationId xmlns:a16="http://schemas.microsoft.com/office/drawing/2014/main" id="{012F5C09-43E1-43BE-9E14-947EC1AAF95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97" name="グループ化 96">
            <a:extLst>
              <a:ext uri="{FF2B5EF4-FFF2-40B4-BE49-F238E27FC236}">
                <a16:creationId xmlns:a16="http://schemas.microsoft.com/office/drawing/2014/main" id="{23DD4DFC-C620-48E5-90AC-511A02D08D5F}"/>
              </a:ext>
            </a:extLst>
          </p:cNvPr>
          <p:cNvGrpSpPr/>
          <p:nvPr/>
        </p:nvGrpSpPr>
        <p:grpSpPr>
          <a:xfrm rot="16200000">
            <a:off x="10562904" y="6032340"/>
            <a:ext cx="238534" cy="278293"/>
            <a:chOff x="6035675" y="3312159"/>
            <a:chExt cx="590412" cy="1352606"/>
          </a:xfrm>
        </p:grpSpPr>
        <p:sp>
          <p:nvSpPr>
            <p:cNvPr id="98" name="Rectangle 244">
              <a:extLst>
                <a:ext uri="{FF2B5EF4-FFF2-40B4-BE49-F238E27FC236}">
                  <a16:creationId xmlns:a16="http://schemas.microsoft.com/office/drawing/2014/main" id="{1A4939BF-88D2-4362-B26F-AEA60C0BA87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99" name="直線コネクタ 98">
              <a:extLst>
                <a:ext uri="{FF2B5EF4-FFF2-40B4-BE49-F238E27FC236}">
                  <a16:creationId xmlns:a16="http://schemas.microsoft.com/office/drawing/2014/main" id="{A246F9D5-7689-4FF1-AAEE-2ADEA715315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00" name="ドーナツ 34">
            <a:extLst>
              <a:ext uri="{FF2B5EF4-FFF2-40B4-BE49-F238E27FC236}">
                <a16:creationId xmlns:a16="http://schemas.microsoft.com/office/drawing/2014/main" id="{B630610D-2A4C-48A1-A2D3-629DBABB898B}"/>
              </a:ext>
            </a:extLst>
          </p:cNvPr>
          <p:cNvSpPr/>
          <p:nvPr/>
        </p:nvSpPr>
        <p:spPr>
          <a:xfrm>
            <a:off x="10544589" y="3643405"/>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1" name="ドーナツ 34">
            <a:extLst>
              <a:ext uri="{FF2B5EF4-FFF2-40B4-BE49-F238E27FC236}">
                <a16:creationId xmlns:a16="http://schemas.microsoft.com/office/drawing/2014/main" id="{5D0B5A56-CDCD-473B-8EE8-A486A4CB75FB}"/>
              </a:ext>
            </a:extLst>
          </p:cNvPr>
          <p:cNvSpPr/>
          <p:nvPr/>
        </p:nvSpPr>
        <p:spPr>
          <a:xfrm>
            <a:off x="10574895" y="5756087"/>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2" name="ドーナツ 34">
            <a:extLst>
              <a:ext uri="{FF2B5EF4-FFF2-40B4-BE49-F238E27FC236}">
                <a16:creationId xmlns:a16="http://schemas.microsoft.com/office/drawing/2014/main" id="{6FF04D6E-FA5A-4A0A-B3E8-0FAC29B10CFF}"/>
              </a:ext>
            </a:extLst>
          </p:cNvPr>
          <p:cNvSpPr/>
          <p:nvPr/>
        </p:nvSpPr>
        <p:spPr>
          <a:xfrm>
            <a:off x="10558198" y="4861992"/>
            <a:ext cx="209550" cy="1549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103" name="図 102" descr="MC900432661[1]">
            <a:extLst>
              <a:ext uri="{FF2B5EF4-FFF2-40B4-BE49-F238E27FC236}">
                <a16:creationId xmlns:a16="http://schemas.microsoft.com/office/drawing/2014/main" id="{9FBC9453-35DA-43F8-905D-195FF3CB72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492" y="4700127"/>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4" name="図 103" descr="MC900432661[1]">
            <a:extLst>
              <a:ext uri="{FF2B5EF4-FFF2-40B4-BE49-F238E27FC236}">
                <a16:creationId xmlns:a16="http://schemas.microsoft.com/office/drawing/2014/main" id="{7BEA1862-9082-47CF-8915-14FA5CE52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3863" y="4694728"/>
            <a:ext cx="334872"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5" name="図 104" descr="MC900432661[1]">
            <a:extLst>
              <a:ext uri="{FF2B5EF4-FFF2-40B4-BE49-F238E27FC236}">
                <a16:creationId xmlns:a16="http://schemas.microsoft.com/office/drawing/2014/main" id="{0B71AF57-558F-4742-91CB-1B1C73806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3296" y="5613577"/>
            <a:ext cx="334872" cy="295275"/>
          </a:xfrm>
          <a:prstGeom prst="rect">
            <a:avLst/>
          </a:prstGeom>
          <a:noFill/>
          <a:extLst>
            <a:ext uri="{909E8E84-426E-40DD-AFC4-6F175D3DCCD1}">
              <a14:hiddenFill xmlns:a14="http://schemas.microsoft.com/office/drawing/2010/main">
                <a:solidFill>
                  <a:srgbClr val="FFFFFF"/>
                </a:solidFill>
              </a14:hiddenFill>
            </a:ext>
          </a:extLst>
        </p:spPr>
      </p:pic>
      <p:sp>
        <p:nvSpPr>
          <p:cNvPr id="106" name="laptop">
            <a:extLst>
              <a:ext uri="{FF2B5EF4-FFF2-40B4-BE49-F238E27FC236}">
                <a16:creationId xmlns:a16="http://schemas.microsoft.com/office/drawing/2014/main" id="{EB5B64C0-2E7A-4B84-9C42-85FAE0F02300}"/>
              </a:ext>
            </a:extLst>
          </p:cNvPr>
          <p:cNvSpPr>
            <a:spLocks noChangeAspect="1" noEditPoints="1" noChangeArrowheads="1"/>
          </p:cNvSpPr>
          <p:nvPr/>
        </p:nvSpPr>
        <p:spPr bwMode="auto">
          <a:xfrm rot="10800000">
            <a:off x="6964401" y="4778361"/>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7" name="laptop">
            <a:extLst>
              <a:ext uri="{FF2B5EF4-FFF2-40B4-BE49-F238E27FC236}">
                <a16:creationId xmlns:a16="http://schemas.microsoft.com/office/drawing/2014/main" id="{4B38DB33-F415-445C-9F4E-DEF813975558}"/>
              </a:ext>
            </a:extLst>
          </p:cNvPr>
          <p:cNvSpPr>
            <a:spLocks noChangeAspect="1" noEditPoints="1" noChangeArrowheads="1"/>
          </p:cNvSpPr>
          <p:nvPr/>
        </p:nvSpPr>
        <p:spPr bwMode="auto">
          <a:xfrm rot="5400000">
            <a:off x="6493822" y="5655038"/>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8" name="laptop">
            <a:extLst>
              <a:ext uri="{FF2B5EF4-FFF2-40B4-BE49-F238E27FC236}">
                <a16:creationId xmlns:a16="http://schemas.microsoft.com/office/drawing/2014/main" id="{E5BD0B96-4394-4D64-9735-6C677CD9099C}"/>
              </a:ext>
            </a:extLst>
          </p:cNvPr>
          <p:cNvSpPr>
            <a:spLocks noChangeAspect="1" noEditPoints="1" noChangeArrowheads="1"/>
          </p:cNvSpPr>
          <p:nvPr/>
        </p:nvSpPr>
        <p:spPr bwMode="auto">
          <a:xfrm rot="5400000" flipH="1">
            <a:off x="8469607" y="529194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4" name="Rectangle 71">
            <a:extLst>
              <a:ext uri="{FF2B5EF4-FFF2-40B4-BE49-F238E27FC236}">
                <a16:creationId xmlns:a16="http://schemas.microsoft.com/office/drawing/2014/main" id="{FEB7ABEC-19EF-4446-9ACC-07E8081DFB35}"/>
              </a:ext>
            </a:extLst>
          </p:cNvPr>
          <p:cNvSpPr>
            <a:spLocks noChangeArrowheads="1"/>
          </p:cNvSpPr>
          <p:nvPr/>
        </p:nvSpPr>
        <p:spPr bwMode="auto">
          <a:xfrm>
            <a:off x="6085794"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9" name="Rectangle 71">
            <a:extLst>
              <a:ext uri="{FF2B5EF4-FFF2-40B4-BE49-F238E27FC236}">
                <a16:creationId xmlns:a16="http://schemas.microsoft.com/office/drawing/2014/main" id="{80B64982-BD37-4992-A107-9A6261635F5B}"/>
              </a:ext>
            </a:extLst>
          </p:cNvPr>
          <p:cNvSpPr>
            <a:spLocks noChangeArrowheads="1"/>
          </p:cNvSpPr>
          <p:nvPr/>
        </p:nvSpPr>
        <p:spPr bwMode="auto">
          <a:xfrm>
            <a:off x="7817837" y="210529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1" name="Rectangle 71">
            <a:extLst>
              <a:ext uri="{FF2B5EF4-FFF2-40B4-BE49-F238E27FC236}">
                <a16:creationId xmlns:a16="http://schemas.microsoft.com/office/drawing/2014/main" id="{41496586-F6D8-46C0-8850-416D30A20D8E}"/>
              </a:ext>
            </a:extLst>
          </p:cNvPr>
          <p:cNvSpPr>
            <a:spLocks noChangeArrowheads="1"/>
          </p:cNvSpPr>
          <p:nvPr/>
        </p:nvSpPr>
        <p:spPr bwMode="auto">
          <a:xfrm>
            <a:off x="4767203"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2" name="Rectangle 71">
            <a:extLst>
              <a:ext uri="{FF2B5EF4-FFF2-40B4-BE49-F238E27FC236}">
                <a16:creationId xmlns:a16="http://schemas.microsoft.com/office/drawing/2014/main" id="{4E8A6480-0783-4F4E-9FAC-AFE7C612C1F8}"/>
              </a:ext>
            </a:extLst>
          </p:cNvPr>
          <p:cNvSpPr>
            <a:spLocks noChangeArrowheads="1"/>
          </p:cNvSpPr>
          <p:nvPr/>
        </p:nvSpPr>
        <p:spPr bwMode="auto">
          <a:xfrm>
            <a:off x="3448613" y="7930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3" name="Rectangle 71">
            <a:extLst>
              <a:ext uri="{FF2B5EF4-FFF2-40B4-BE49-F238E27FC236}">
                <a16:creationId xmlns:a16="http://schemas.microsoft.com/office/drawing/2014/main" id="{832F8645-B901-4F94-B1AE-B05BB8ADC6DB}"/>
              </a:ext>
            </a:extLst>
          </p:cNvPr>
          <p:cNvSpPr>
            <a:spLocks noChangeArrowheads="1"/>
          </p:cNvSpPr>
          <p:nvPr/>
        </p:nvSpPr>
        <p:spPr bwMode="auto">
          <a:xfrm rot="16200000">
            <a:off x="2624556" y="161973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4" name="Rectangle 71">
            <a:extLst>
              <a:ext uri="{FF2B5EF4-FFF2-40B4-BE49-F238E27FC236}">
                <a16:creationId xmlns:a16="http://schemas.microsoft.com/office/drawing/2014/main" id="{80B01857-01E7-4046-8698-50ED9AB95EE5}"/>
              </a:ext>
            </a:extLst>
          </p:cNvPr>
          <p:cNvSpPr>
            <a:spLocks noChangeArrowheads="1"/>
          </p:cNvSpPr>
          <p:nvPr/>
        </p:nvSpPr>
        <p:spPr bwMode="auto">
          <a:xfrm rot="16200000">
            <a:off x="2624555" y="294076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5" name="Rectangle 71">
            <a:extLst>
              <a:ext uri="{FF2B5EF4-FFF2-40B4-BE49-F238E27FC236}">
                <a16:creationId xmlns:a16="http://schemas.microsoft.com/office/drawing/2014/main" id="{72CD3936-7585-474E-A8A9-12827C9A18FD}"/>
              </a:ext>
            </a:extLst>
          </p:cNvPr>
          <p:cNvSpPr>
            <a:spLocks noChangeArrowheads="1"/>
          </p:cNvSpPr>
          <p:nvPr/>
        </p:nvSpPr>
        <p:spPr bwMode="auto">
          <a:xfrm>
            <a:off x="4760579" y="341033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6" name="Rectangle 71">
            <a:extLst>
              <a:ext uri="{FF2B5EF4-FFF2-40B4-BE49-F238E27FC236}">
                <a16:creationId xmlns:a16="http://schemas.microsoft.com/office/drawing/2014/main" id="{6152C3EE-C04D-4A42-BBBE-3B7561F48A85}"/>
              </a:ext>
            </a:extLst>
          </p:cNvPr>
          <p:cNvSpPr>
            <a:spLocks noChangeArrowheads="1"/>
          </p:cNvSpPr>
          <p:nvPr/>
        </p:nvSpPr>
        <p:spPr bwMode="auto">
          <a:xfrm>
            <a:off x="3441989" y="341033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8" name="Rectangle 71">
            <a:extLst>
              <a:ext uri="{FF2B5EF4-FFF2-40B4-BE49-F238E27FC236}">
                <a16:creationId xmlns:a16="http://schemas.microsoft.com/office/drawing/2014/main" id="{EB6229C9-55CC-49B4-9372-C84666924B73}"/>
              </a:ext>
            </a:extLst>
          </p:cNvPr>
          <p:cNvSpPr>
            <a:spLocks noChangeArrowheads="1"/>
          </p:cNvSpPr>
          <p:nvPr/>
        </p:nvSpPr>
        <p:spPr bwMode="auto">
          <a:xfrm rot="16200000">
            <a:off x="33762" y="170587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9" name="Rectangle 71">
            <a:extLst>
              <a:ext uri="{FF2B5EF4-FFF2-40B4-BE49-F238E27FC236}">
                <a16:creationId xmlns:a16="http://schemas.microsoft.com/office/drawing/2014/main" id="{E79F031B-D6B2-4049-BBB5-3DD02F2E18FC}"/>
              </a:ext>
            </a:extLst>
          </p:cNvPr>
          <p:cNvSpPr>
            <a:spLocks noChangeArrowheads="1"/>
          </p:cNvSpPr>
          <p:nvPr/>
        </p:nvSpPr>
        <p:spPr bwMode="auto">
          <a:xfrm rot="16200000">
            <a:off x="33761" y="3026901"/>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0" name="Rectangle 71">
            <a:extLst>
              <a:ext uri="{FF2B5EF4-FFF2-40B4-BE49-F238E27FC236}">
                <a16:creationId xmlns:a16="http://schemas.microsoft.com/office/drawing/2014/main" id="{E18E37CA-D46F-4380-9015-153EE2BBDC18}"/>
              </a:ext>
            </a:extLst>
          </p:cNvPr>
          <p:cNvSpPr>
            <a:spLocks noChangeArrowheads="1"/>
          </p:cNvSpPr>
          <p:nvPr/>
        </p:nvSpPr>
        <p:spPr bwMode="auto">
          <a:xfrm rot="16200000">
            <a:off x="1153570" y="140770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1" name="Rectangle 71">
            <a:extLst>
              <a:ext uri="{FF2B5EF4-FFF2-40B4-BE49-F238E27FC236}">
                <a16:creationId xmlns:a16="http://schemas.microsoft.com/office/drawing/2014/main" id="{66FE187F-0B05-4226-9C0A-28E1451879A6}"/>
              </a:ext>
            </a:extLst>
          </p:cNvPr>
          <p:cNvSpPr>
            <a:spLocks noChangeArrowheads="1"/>
          </p:cNvSpPr>
          <p:nvPr/>
        </p:nvSpPr>
        <p:spPr bwMode="auto">
          <a:xfrm rot="16200000">
            <a:off x="1153569" y="2728733"/>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126" name="グループ化 125">
            <a:extLst>
              <a:ext uri="{FF2B5EF4-FFF2-40B4-BE49-F238E27FC236}">
                <a16:creationId xmlns:a16="http://schemas.microsoft.com/office/drawing/2014/main" id="{560A6DF6-1E57-42F1-85D5-CEE16B6903C5}"/>
              </a:ext>
            </a:extLst>
          </p:cNvPr>
          <p:cNvGrpSpPr/>
          <p:nvPr/>
        </p:nvGrpSpPr>
        <p:grpSpPr>
          <a:xfrm>
            <a:off x="1281040" y="1082854"/>
            <a:ext cx="238534" cy="278293"/>
            <a:chOff x="6035675" y="3312159"/>
            <a:chExt cx="590412" cy="1352606"/>
          </a:xfrm>
        </p:grpSpPr>
        <p:sp>
          <p:nvSpPr>
            <p:cNvPr id="127" name="Rectangle 244">
              <a:extLst>
                <a:ext uri="{FF2B5EF4-FFF2-40B4-BE49-F238E27FC236}">
                  <a16:creationId xmlns:a16="http://schemas.microsoft.com/office/drawing/2014/main" id="{ECBB2EDF-1C07-41CD-A75B-F212530D637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8" name="直線コネクタ 127">
              <a:extLst>
                <a:ext uri="{FF2B5EF4-FFF2-40B4-BE49-F238E27FC236}">
                  <a16:creationId xmlns:a16="http://schemas.microsoft.com/office/drawing/2014/main" id="{55C0D860-516A-485C-9CA5-DA8A3306593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29" name="グループ化 128">
            <a:extLst>
              <a:ext uri="{FF2B5EF4-FFF2-40B4-BE49-F238E27FC236}">
                <a16:creationId xmlns:a16="http://schemas.microsoft.com/office/drawing/2014/main" id="{92F6B235-9891-4F55-AE9A-15AEF5B00EDF}"/>
              </a:ext>
            </a:extLst>
          </p:cNvPr>
          <p:cNvGrpSpPr/>
          <p:nvPr/>
        </p:nvGrpSpPr>
        <p:grpSpPr>
          <a:xfrm>
            <a:off x="1281040" y="1460543"/>
            <a:ext cx="238534" cy="278293"/>
            <a:chOff x="6035675" y="3312159"/>
            <a:chExt cx="590412" cy="1352606"/>
          </a:xfrm>
        </p:grpSpPr>
        <p:sp>
          <p:nvSpPr>
            <p:cNvPr id="130" name="Rectangle 244">
              <a:extLst>
                <a:ext uri="{FF2B5EF4-FFF2-40B4-BE49-F238E27FC236}">
                  <a16:creationId xmlns:a16="http://schemas.microsoft.com/office/drawing/2014/main" id="{18D0B866-AE43-4897-BB90-768CCC97EAE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1" name="直線コネクタ 130">
              <a:extLst>
                <a:ext uri="{FF2B5EF4-FFF2-40B4-BE49-F238E27FC236}">
                  <a16:creationId xmlns:a16="http://schemas.microsoft.com/office/drawing/2014/main" id="{38580A42-8254-416E-B9C1-27FF60EEDA8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2" name="グループ化 131">
            <a:extLst>
              <a:ext uri="{FF2B5EF4-FFF2-40B4-BE49-F238E27FC236}">
                <a16:creationId xmlns:a16="http://schemas.microsoft.com/office/drawing/2014/main" id="{2CCD2F3A-B466-4891-9E2C-36DD5C5C727B}"/>
              </a:ext>
            </a:extLst>
          </p:cNvPr>
          <p:cNvGrpSpPr/>
          <p:nvPr/>
        </p:nvGrpSpPr>
        <p:grpSpPr>
          <a:xfrm>
            <a:off x="1281040" y="1864734"/>
            <a:ext cx="238534" cy="278293"/>
            <a:chOff x="6035675" y="3312159"/>
            <a:chExt cx="590412" cy="1352606"/>
          </a:xfrm>
        </p:grpSpPr>
        <p:sp>
          <p:nvSpPr>
            <p:cNvPr id="133" name="Rectangle 244">
              <a:extLst>
                <a:ext uri="{FF2B5EF4-FFF2-40B4-BE49-F238E27FC236}">
                  <a16:creationId xmlns:a16="http://schemas.microsoft.com/office/drawing/2014/main" id="{2D15D035-4CEB-4560-A00E-C658B3DBC2A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4" name="直線コネクタ 133">
              <a:extLst>
                <a:ext uri="{FF2B5EF4-FFF2-40B4-BE49-F238E27FC236}">
                  <a16:creationId xmlns:a16="http://schemas.microsoft.com/office/drawing/2014/main" id="{9ED1360D-949F-492E-BE6F-277DF838C28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5" name="グループ化 134">
            <a:extLst>
              <a:ext uri="{FF2B5EF4-FFF2-40B4-BE49-F238E27FC236}">
                <a16:creationId xmlns:a16="http://schemas.microsoft.com/office/drawing/2014/main" id="{21F22C7D-A8A1-4D01-A796-034A94855884}"/>
              </a:ext>
            </a:extLst>
          </p:cNvPr>
          <p:cNvGrpSpPr/>
          <p:nvPr/>
        </p:nvGrpSpPr>
        <p:grpSpPr>
          <a:xfrm>
            <a:off x="1287668" y="2348436"/>
            <a:ext cx="238534" cy="278293"/>
            <a:chOff x="6035675" y="3312159"/>
            <a:chExt cx="590412" cy="1352606"/>
          </a:xfrm>
        </p:grpSpPr>
        <p:sp>
          <p:nvSpPr>
            <p:cNvPr id="136" name="Rectangle 244">
              <a:extLst>
                <a:ext uri="{FF2B5EF4-FFF2-40B4-BE49-F238E27FC236}">
                  <a16:creationId xmlns:a16="http://schemas.microsoft.com/office/drawing/2014/main" id="{411D4E94-7DA6-44EB-A434-046F63E09DC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37" name="直線コネクタ 136">
              <a:extLst>
                <a:ext uri="{FF2B5EF4-FFF2-40B4-BE49-F238E27FC236}">
                  <a16:creationId xmlns:a16="http://schemas.microsoft.com/office/drawing/2014/main" id="{937A05D8-C0B7-4DA5-A0D6-41EA1DB935C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38" name="グループ化 137">
            <a:extLst>
              <a:ext uri="{FF2B5EF4-FFF2-40B4-BE49-F238E27FC236}">
                <a16:creationId xmlns:a16="http://schemas.microsoft.com/office/drawing/2014/main" id="{7F59116D-2E3A-4931-A022-FCB64653C97C}"/>
              </a:ext>
            </a:extLst>
          </p:cNvPr>
          <p:cNvGrpSpPr/>
          <p:nvPr/>
        </p:nvGrpSpPr>
        <p:grpSpPr>
          <a:xfrm>
            <a:off x="1287668" y="2726125"/>
            <a:ext cx="238534" cy="278293"/>
            <a:chOff x="6035675" y="3312159"/>
            <a:chExt cx="590412" cy="1352606"/>
          </a:xfrm>
        </p:grpSpPr>
        <p:sp>
          <p:nvSpPr>
            <p:cNvPr id="139" name="Rectangle 244">
              <a:extLst>
                <a:ext uri="{FF2B5EF4-FFF2-40B4-BE49-F238E27FC236}">
                  <a16:creationId xmlns:a16="http://schemas.microsoft.com/office/drawing/2014/main" id="{5AE663A4-3216-4622-BF9B-C3173D3D99B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0" name="直線コネクタ 139">
              <a:extLst>
                <a:ext uri="{FF2B5EF4-FFF2-40B4-BE49-F238E27FC236}">
                  <a16:creationId xmlns:a16="http://schemas.microsoft.com/office/drawing/2014/main" id="{0C64E033-A738-48D6-B579-7AE5985121A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1" name="グループ化 140">
            <a:extLst>
              <a:ext uri="{FF2B5EF4-FFF2-40B4-BE49-F238E27FC236}">
                <a16:creationId xmlns:a16="http://schemas.microsoft.com/office/drawing/2014/main" id="{E0C1212B-90D0-47B1-9DA2-9149E52B557E}"/>
              </a:ext>
            </a:extLst>
          </p:cNvPr>
          <p:cNvGrpSpPr/>
          <p:nvPr/>
        </p:nvGrpSpPr>
        <p:grpSpPr>
          <a:xfrm>
            <a:off x="1287668" y="3130316"/>
            <a:ext cx="238534" cy="278293"/>
            <a:chOff x="6035675" y="3312159"/>
            <a:chExt cx="590412" cy="1352606"/>
          </a:xfrm>
        </p:grpSpPr>
        <p:sp>
          <p:nvSpPr>
            <p:cNvPr id="142" name="Rectangle 244">
              <a:extLst>
                <a:ext uri="{FF2B5EF4-FFF2-40B4-BE49-F238E27FC236}">
                  <a16:creationId xmlns:a16="http://schemas.microsoft.com/office/drawing/2014/main" id="{5489E997-84FF-4172-BE22-D5E6055275E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3" name="直線コネクタ 142">
              <a:extLst>
                <a:ext uri="{FF2B5EF4-FFF2-40B4-BE49-F238E27FC236}">
                  <a16:creationId xmlns:a16="http://schemas.microsoft.com/office/drawing/2014/main" id="{EB780A8E-E8C4-4A93-BB23-7B502357B313}"/>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4" name="グループ化 143">
            <a:extLst>
              <a:ext uri="{FF2B5EF4-FFF2-40B4-BE49-F238E27FC236}">
                <a16:creationId xmlns:a16="http://schemas.microsoft.com/office/drawing/2014/main" id="{2B38EFD8-4094-4BE7-A3C3-0F71E018FF39}"/>
              </a:ext>
            </a:extLst>
          </p:cNvPr>
          <p:cNvGrpSpPr/>
          <p:nvPr/>
        </p:nvGrpSpPr>
        <p:grpSpPr>
          <a:xfrm flipH="1">
            <a:off x="2089424" y="2355064"/>
            <a:ext cx="238534" cy="278293"/>
            <a:chOff x="6035675" y="3312159"/>
            <a:chExt cx="590412" cy="1352606"/>
          </a:xfrm>
        </p:grpSpPr>
        <p:sp>
          <p:nvSpPr>
            <p:cNvPr id="145" name="Rectangle 244">
              <a:extLst>
                <a:ext uri="{FF2B5EF4-FFF2-40B4-BE49-F238E27FC236}">
                  <a16:creationId xmlns:a16="http://schemas.microsoft.com/office/drawing/2014/main" id="{1F11318D-381A-4676-916A-81E90D5CDEA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6" name="直線コネクタ 145">
              <a:extLst>
                <a:ext uri="{FF2B5EF4-FFF2-40B4-BE49-F238E27FC236}">
                  <a16:creationId xmlns:a16="http://schemas.microsoft.com/office/drawing/2014/main" id="{F8E7F949-1457-4F15-9442-ACDA9AB41C1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47" name="グループ化 146">
            <a:extLst>
              <a:ext uri="{FF2B5EF4-FFF2-40B4-BE49-F238E27FC236}">
                <a16:creationId xmlns:a16="http://schemas.microsoft.com/office/drawing/2014/main" id="{2259F01F-253B-416C-BFD1-1CBAE703A52F}"/>
              </a:ext>
            </a:extLst>
          </p:cNvPr>
          <p:cNvGrpSpPr/>
          <p:nvPr/>
        </p:nvGrpSpPr>
        <p:grpSpPr>
          <a:xfrm flipH="1">
            <a:off x="2089424" y="2732753"/>
            <a:ext cx="238534" cy="278293"/>
            <a:chOff x="6035675" y="3312159"/>
            <a:chExt cx="590412" cy="1352606"/>
          </a:xfrm>
        </p:grpSpPr>
        <p:sp>
          <p:nvSpPr>
            <p:cNvPr id="148" name="Rectangle 244">
              <a:extLst>
                <a:ext uri="{FF2B5EF4-FFF2-40B4-BE49-F238E27FC236}">
                  <a16:creationId xmlns:a16="http://schemas.microsoft.com/office/drawing/2014/main" id="{06A251B5-9979-49B0-8EC5-AE5FEE714D2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49" name="直線コネクタ 148">
              <a:extLst>
                <a:ext uri="{FF2B5EF4-FFF2-40B4-BE49-F238E27FC236}">
                  <a16:creationId xmlns:a16="http://schemas.microsoft.com/office/drawing/2014/main" id="{DE6089FE-04D3-4B76-A4BB-F06B87CE8F6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0" name="グループ化 149">
            <a:extLst>
              <a:ext uri="{FF2B5EF4-FFF2-40B4-BE49-F238E27FC236}">
                <a16:creationId xmlns:a16="http://schemas.microsoft.com/office/drawing/2014/main" id="{911D3EEB-D938-4A8D-A0A9-1ED04FE13E4F}"/>
              </a:ext>
            </a:extLst>
          </p:cNvPr>
          <p:cNvGrpSpPr/>
          <p:nvPr/>
        </p:nvGrpSpPr>
        <p:grpSpPr>
          <a:xfrm flipH="1">
            <a:off x="2089424" y="3136944"/>
            <a:ext cx="238534" cy="278293"/>
            <a:chOff x="6035675" y="3312159"/>
            <a:chExt cx="590412" cy="1352606"/>
          </a:xfrm>
        </p:grpSpPr>
        <p:sp>
          <p:nvSpPr>
            <p:cNvPr id="151" name="Rectangle 244">
              <a:extLst>
                <a:ext uri="{FF2B5EF4-FFF2-40B4-BE49-F238E27FC236}">
                  <a16:creationId xmlns:a16="http://schemas.microsoft.com/office/drawing/2014/main" id="{1ACDCB39-8F39-4426-80A5-1A70BA45946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2" name="直線コネクタ 151">
              <a:extLst>
                <a:ext uri="{FF2B5EF4-FFF2-40B4-BE49-F238E27FC236}">
                  <a16:creationId xmlns:a16="http://schemas.microsoft.com/office/drawing/2014/main" id="{4930D047-BF46-451E-9640-D596D8D99B0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3" name="グループ化 152">
            <a:extLst>
              <a:ext uri="{FF2B5EF4-FFF2-40B4-BE49-F238E27FC236}">
                <a16:creationId xmlns:a16="http://schemas.microsoft.com/office/drawing/2014/main" id="{B25E8893-EBB0-47F9-9026-5853982289BA}"/>
              </a:ext>
            </a:extLst>
          </p:cNvPr>
          <p:cNvGrpSpPr/>
          <p:nvPr/>
        </p:nvGrpSpPr>
        <p:grpSpPr>
          <a:xfrm flipH="1">
            <a:off x="2082800" y="1062979"/>
            <a:ext cx="238534" cy="278293"/>
            <a:chOff x="6035675" y="3312159"/>
            <a:chExt cx="590412" cy="1352606"/>
          </a:xfrm>
        </p:grpSpPr>
        <p:sp>
          <p:nvSpPr>
            <p:cNvPr id="154" name="Rectangle 244">
              <a:extLst>
                <a:ext uri="{FF2B5EF4-FFF2-40B4-BE49-F238E27FC236}">
                  <a16:creationId xmlns:a16="http://schemas.microsoft.com/office/drawing/2014/main" id="{E4497660-A0DE-4E47-A022-8B6CAB554B1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5" name="直線コネクタ 154">
              <a:extLst>
                <a:ext uri="{FF2B5EF4-FFF2-40B4-BE49-F238E27FC236}">
                  <a16:creationId xmlns:a16="http://schemas.microsoft.com/office/drawing/2014/main" id="{205B5B1E-0838-464F-BE09-627F1CB39AC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6" name="グループ化 155">
            <a:extLst>
              <a:ext uri="{FF2B5EF4-FFF2-40B4-BE49-F238E27FC236}">
                <a16:creationId xmlns:a16="http://schemas.microsoft.com/office/drawing/2014/main" id="{51B64AF3-D362-4F3C-8D57-84C8509774EA}"/>
              </a:ext>
            </a:extLst>
          </p:cNvPr>
          <p:cNvGrpSpPr/>
          <p:nvPr/>
        </p:nvGrpSpPr>
        <p:grpSpPr>
          <a:xfrm flipH="1">
            <a:off x="2082800" y="1440668"/>
            <a:ext cx="238534" cy="278293"/>
            <a:chOff x="6035675" y="3312159"/>
            <a:chExt cx="590412" cy="1352606"/>
          </a:xfrm>
        </p:grpSpPr>
        <p:sp>
          <p:nvSpPr>
            <p:cNvPr id="157" name="Rectangle 244">
              <a:extLst>
                <a:ext uri="{FF2B5EF4-FFF2-40B4-BE49-F238E27FC236}">
                  <a16:creationId xmlns:a16="http://schemas.microsoft.com/office/drawing/2014/main" id="{3BA2A107-96BA-4973-A57B-07D13980954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58" name="直線コネクタ 157">
              <a:extLst>
                <a:ext uri="{FF2B5EF4-FFF2-40B4-BE49-F238E27FC236}">
                  <a16:creationId xmlns:a16="http://schemas.microsoft.com/office/drawing/2014/main" id="{4E847BB9-AA52-4CC9-B3A9-99288FF5A10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59" name="グループ化 158">
            <a:extLst>
              <a:ext uri="{FF2B5EF4-FFF2-40B4-BE49-F238E27FC236}">
                <a16:creationId xmlns:a16="http://schemas.microsoft.com/office/drawing/2014/main" id="{D4124763-BFB2-468E-BF2A-E20CB94ECA37}"/>
              </a:ext>
            </a:extLst>
          </p:cNvPr>
          <p:cNvGrpSpPr/>
          <p:nvPr/>
        </p:nvGrpSpPr>
        <p:grpSpPr>
          <a:xfrm flipH="1">
            <a:off x="2082800" y="1844859"/>
            <a:ext cx="238534" cy="278293"/>
            <a:chOff x="6035675" y="3312159"/>
            <a:chExt cx="590412" cy="1352606"/>
          </a:xfrm>
        </p:grpSpPr>
        <p:sp>
          <p:nvSpPr>
            <p:cNvPr id="160" name="Rectangle 244">
              <a:extLst>
                <a:ext uri="{FF2B5EF4-FFF2-40B4-BE49-F238E27FC236}">
                  <a16:creationId xmlns:a16="http://schemas.microsoft.com/office/drawing/2014/main" id="{91C67D9A-5EA1-42C1-A5C7-3D2FE9F8A43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1" name="直線コネクタ 160">
              <a:extLst>
                <a:ext uri="{FF2B5EF4-FFF2-40B4-BE49-F238E27FC236}">
                  <a16:creationId xmlns:a16="http://schemas.microsoft.com/office/drawing/2014/main" id="{1A78A44A-E1E7-4E4C-A2BA-ADA882352BE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162" name="テキスト ボックス 161">
            <a:extLst>
              <a:ext uri="{FF2B5EF4-FFF2-40B4-BE49-F238E27FC236}">
                <a16:creationId xmlns:a16="http://schemas.microsoft.com/office/drawing/2014/main" id="{7F9A291E-42C9-4395-A149-0577F1D46896}"/>
              </a:ext>
            </a:extLst>
          </p:cNvPr>
          <p:cNvSpPr txBox="1"/>
          <p:nvPr/>
        </p:nvSpPr>
        <p:spPr>
          <a:xfrm flipH="1">
            <a:off x="475006" y="887891"/>
            <a:ext cx="86772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待機場所</a:t>
            </a:r>
          </a:p>
        </p:txBody>
      </p:sp>
      <p:grpSp>
        <p:nvGrpSpPr>
          <p:cNvPr id="163" name="グループ化 162">
            <a:extLst>
              <a:ext uri="{FF2B5EF4-FFF2-40B4-BE49-F238E27FC236}">
                <a16:creationId xmlns:a16="http://schemas.microsoft.com/office/drawing/2014/main" id="{65B551C9-4B3D-4AE9-9BF0-59724969C1E0}"/>
              </a:ext>
            </a:extLst>
          </p:cNvPr>
          <p:cNvGrpSpPr/>
          <p:nvPr/>
        </p:nvGrpSpPr>
        <p:grpSpPr>
          <a:xfrm flipH="1">
            <a:off x="3500780" y="2573722"/>
            <a:ext cx="238534" cy="278293"/>
            <a:chOff x="6035675" y="3312159"/>
            <a:chExt cx="590412" cy="1352606"/>
          </a:xfrm>
        </p:grpSpPr>
        <p:sp>
          <p:nvSpPr>
            <p:cNvPr id="164" name="Rectangle 244">
              <a:extLst>
                <a:ext uri="{FF2B5EF4-FFF2-40B4-BE49-F238E27FC236}">
                  <a16:creationId xmlns:a16="http://schemas.microsoft.com/office/drawing/2014/main" id="{7506B510-C942-4953-A4A2-28A00331684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5" name="直線コネクタ 164">
              <a:extLst>
                <a:ext uri="{FF2B5EF4-FFF2-40B4-BE49-F238E27FC236}">
                  <a16:creationId xmlns:a16="http://schemas.microsoft.com/office/drawing/2014/main" id="{F03C97E2-751B-41BB-A3D2-1D2D62026A5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66" name="グループ化 165">
            <a:extLst>
              <a:ext uri="{FF2B5EF4-FFF2-40B4-BE49-F238E27FC236}">
                <a16:creationId xmlns:a16="http://schemas.microsoft.com/office/drawing/2014/main" id="{91789E2E-B34D-4E57-B001-A7D6F33E15B5}"/>
              </a:ext>
            </a:extLst>
          </p:cNvPr>
          <p:cNvGrpSpPr/>
          <p:nvPr/>
        </p:nvGrpSpPr>
        <p:grpSpPr>
          <a:xfrm flipH="1">
            <a:off x="3500780" y="2977915"/>
            <a:ext cx="238534" cy="278293"/>
            <a:chOff x="6035675" y="3312159"/>
            <a:chExt cx="590412" cy="1352606"/>
          </a:xfrm>
        </p:grpSpPr>
        <p:sp>
          <p:nvSpPr>
            <p:cNvPr id="167" name="Rectangle 244">
              <a:extLst>
                <a:ext uri="{FF2B5EF4-FFF2-40B4-BE49-F238E27FC236}">
                  <a16:creationId xmlns:a16="http://schemas.microsoft.com/office/drawing/2014/main" id="{F18723DC-377A-4647-823D-33DA424F8D7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68" name="直線コネクタ 167">
              <a:extLst>
                <a:ext uri="{FF2B5EF4-FFF2-40B4-BE49-F238E27FC236}">
                  <a16:creationId xmlns:a16="http://schemas.microsoft.com/office/drawing/2014/main" id="{F00C3787-A60B-439E-8288-064854E61D1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5" name="グループ化 174">
            <a:extLst>
              <a:ext uri="{FF2B5EF4-FFF2-40B4-BE49-F238E27FC236}">
                <a16:creationId xmlns:a16="http://schemas.microsoft.com/office/drawing/2014/main" id="{C5FA8A3C-B8D0-4103-8EB3-6168F51FD585}"/>
              </a:ext>
            </a:extLst>
          </p:cNvPr>
          <p:cNvGrpSpPr/>
          <p:nvPr/>
        </p:nvGrpSpPr>
        <p:grpSpPr>
          <a:xfrm flipH="1">
            <a:off x="3494156" y="1646074"/>
            <a:ext cx="238534" cy="278293"/>
            <a:chOff x="6035675" y="3312159"/>
            <a:chExt cx="590412" cy="1352606"/>
          </a:xfrm>
        </p:grpSpPr>
        <p:sp>
          <p:nvSpPr>
            <p:cNvPr id="176" name="Rectangle 244">
              <a:extLst>
                <a:ext uri="{FF2B5EF4-FFF2-40B4-BE49-F238E27FC236}">
                  <a16:creationId xmlns:a16="http://schemas.microsoft.com/office/drawing/2014/main" id="{56BED0D3-3546-4708-A04A-49C1528F5AE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77" name="直線コネクタ 176">
              <a:extLst>
                <a:ext uri="{FF2B5EF4-FFF2-40B4-BE49-F238E27FC236}">
                  <a16:creationId xmlns:a16="http://schemas.microsoft.com/office/drawing/2014/main" id="{7765E4DA-DDFB-456E-851F-6CC634B46558}"/>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78" name="グループ化 177">
            <a:extLst>
              <a:ext uri="{FF2B5EF4-FFF2-40B4-BE49-F238E27FC236}">
                <a16:creationId xmlns:a16="http://schemas.microsoft.com/office/drawing/2014/main" id="{76741817-DB36-46FA-B129-9861D2E30804}"/>
              </a:ext>
            </a:extLst>
          </p:cNvPr>
          <p:cNvGrpSpPr/>
          <p:nvPr/>
        </p:nvGrpSpPr>
        <p:grpSpPr>
          <a:xfrm flipH="1">
            <a:off x="3494156" y="2076769"/>
            <a:ext cx="238534" cy="278293"/>
            <a:chOff x="6035675" y="3312159"/>
            <a:chExt cx="590412" cy="1352606"/>
          </a:xfrm>
        </p:grpSpPr>
        <p:sp>
          <p:nvSpPr>
            <p:cNvPr id="179" name="Rectangle 244">
              <a:extLst>
                <a:ext uri="{FF2B5EF4-FFF2-40B4-BE49-F238E27FC236}">
                  <a16:creationId xmlns:a16="http://schemas.microsoft.com/office/drawing/2014/main" id="{BCE96691-A947-419F-AA6D-721F79BD12B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0" name="直線コネクタ 179">
              <a:extLst>
                <a:ext uri="{FF2B5EF4-FFF2-40B4-BE49-F238E27FC236}">
                  <a16:creationId xmlns:a16="http://schemas.microsoft.com/office/drawing/2014/main" id="{305FF84C-49F7-4896-B5CA-D57C96F7047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1" name="グループ化 180">
            <a:extLst>
              <a:ext uri="{FF2B5EF4-FFF2-40B4-BE49-F238E27FC236}">
                <a16:creationId xmlns:a16="http://schemas.microsoft.com/office/drawing/2014/main" id="{05F5BC23-52D6-44B7-9A89-AA4663F90A6F}"/>
              </a:ext>
            </a:extLst>
          </p:cNvPr>
          <p:cNvGrpSpPr/>
          <p:nvPr/>
        </p:nvGrpSpPr>
        <p:grpSpPr>
          <a:xfrm rot="16200000">
            <a:off x="4897596" y="1208552"/>
            <a:ext cx="238534" cy="278293"/>
            <a:chOff x="6035675" y="3312159"/>
            <a:chExt cx="590412" cy="1352606"/>
          </a:xfrm>
        </p:grpSpPr>
        <p:sp>
          <p:nvSpPr>
            <p:cNvPr id="182" name="Rectangle 244">
              <a:extLst>
                <a:ext uri="{FF2B5EF4-FFF2-40B4-BE49-F238E27FC236}">
                  <a16:creationId xmlns:a16="http://schemas.microsoft.com/office/drawing/2014/main" id="{0FD89113-DD23-45E2-AF12-C29A8FBC6AA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3" name="直線コネクタ 182">
              <a:extLst>
                <a:ext uri="{FF2B5EF4-FFF2-40B4-BE49-F238E27FC236}">
                  <a16:creationId xmlns:a16="http://schemas.microsoft.com/office/drawing/2014/main" id="{ABA75C07-7266-48AC-96EF-C96F9898B6A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4" name="グループ化 183">
            <a:extLst>
              <a:ext uri="{FF2B5EF4-FFF2-40B4-BE49-F238E27FC236}">
                <a16:creationId xmlns:a16="http://schemas.microsoft.com/office/drawing/2014/main" id="{7326B25F-1933-44AD-B988-30A23381BD2D}"/>
              </a:ext>
            </a:extLst>
          </p:cNvPr>
          <p:cNvGrpSpPr/>
          <p:nvPr/>
        </p:nvGrpSpPr>
        <p:grpSpPr>
          <a:xfrm rot="16200000">
            <a:off x="5341540" y="1195300"/>
            <a:ext cx="238534" cy="278293"/>
            <a:chOff x="6035675" y="3312159"/>
            <a:chExt cx="590412" cy="1352606"/>
          </a:xfrm>
        </p:grpSpPr>
        <p:sp>
          <p:nvSpPr>
            <p:cNvPr id="185" name="Rectangle 244">
              <a:extLst>
                <a:ext uri="{FF2B5EF4-FFF2-40B4-BE49-F238E27FC236}">
                  <a16:creationId xmlns:a16="http://schemas.microsoft.com/office/drawing/2014/main" id="{1D42BACC-3393-4E91-87F7-858F646DCA0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6" name="直線コネクタ 185">
              <a:extLst>
                <a:ext uri="{FF2B5EF4-FFF2-40B4-BE49-F238E27FC236}">
                  <a16:creationId xmlns:a16="http://schemas.microsoft.com/office/drawing/2014/main" id="{C631B74A-55E7-4522-B2C0-179A3297659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87" name="グループ化 186">
            <a:extLst>
              <a:ext uri="{FF2B5EF4-FFF2-40B4-BE49-F238E27FC236}">
                <a16:creationId xmlns:a16="http://schemas.microsoft.com/office/drawing/2014/main" id="{D446A43D-24DF-4B40-ADB8-9ABE04E2E2CA}"/>
              </a:ext>
            </a:extLst>
          </p:cNvPr>
          <p:cNvGrpSpPr/>
          <p:nvPr/>
        </p:nvGrpSpPr>
        <p:grpSpPr>
          <a:xfrm rot="16200000">
            <a:off x="5811992" y="1195300"/>
            <a:ext cx="238534" cy="278293"/>
            <a:chOff x="6035675" y="3312159"/>
            <a:chExt cx="590412" cy="1352606"/>
          </a:xfrm>
        </p:grpSpPr>
        <p:sp>
          <p:nvSpPr>
            <p:cNvPr id="188" name="Rectangle 244">
              <a:extLst>
                <a:ext uri="{FF2B5EF4-FFF2-40B4-BE49-F238E27FC236}">
                  <a16:creationId xmlns:a16="http://schemas.microsoft.com/office/drawing/2014/main" id="{24E105EC-78B0-4E68-899B-BB995BDCF47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89" name="直線コネクタ 188">
              <a:extLst>
                <a:ext uri="{FF2B5EF4-FFF2-40B4-BE49-F238E27FC236}">
                  <a16:creationId xmlns:a16="http://schemas.microsoft.com/office/drawing/2014/main" id="{E4DEE008-DB11-4248-A104-C6011C5FC81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0" name="グループ化 189">
            <a:extLst>
              <a:ext uri="{FF2B5EF4-FFF2-40B4-BE49-F238E27FC236}">
                <a16:creationId xmlns:a16="http://schemas.microsoft.com/office/drawing/2014/main" id="{7BD2E3FC-56FD-4550-A0CC-56D9651270E7}"/>
              </a:ext>
            </a:extLst>
          </p:cNvPr>
          <p:cNvGrpSpPr/>
          <p:nvPr/>
        </p:nvGrpSpPr>
        <p:grpSpPr>
          <a:xfrm rot="16200000">
            <a:off x="6302326" y="1201928"/>
            <a:ext cx="238534" cy="278293"/>
            <a:chOff x="6035675" y="3312159"/>
            <a:chExt cx="590412" cy="1352606"/>
          </a:xfrm>
        </p:grpSpPr>
        <p:sp>
          <p:nvSpPr>
            <p:cNvPr id="191" name="Rectangle 244">
              <a:extLst>
                <a:ext uri="{FF2B5EF4-FFF2-40B4-BE49-F238E27FC236}">
                  <a16:creationId xmlns:a16="http://schemas.microsoft.com/office/drawing/2014/main" id="{0345843B-2ECD-4251-A7FB-15285CF15F0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2" name="直線コネクタ 191">
              <a:extLst>
                <a:ext uri="{FF2B5EF4-FFF2-40B4-BE49-F238E27FC236}">
                  <a16:creationId xmlns:a16="http://schemas.microsoft.com/office/drawing/2014/main" id="{78D2EBE0-1A82-4206-B76D-03230AF7B16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3" name="グループ化 192">
            <a:extLst>
              <a:ext uri="{FF2B5EF4-FFF2-40B4-BE49-F238E27FC236}">
                <a16:creationId xmlns:a16="http://schemas.microsoft.com/office/drawing/2014/main" id="{4B26280F-3260-470B-8AED-C3A6F860B9C2}"/>
              </a:ext>
            </a:extLst>
          </p:cNvPr>
          <p:cNvGrpSpPr/>
          <p:nvPr/>
        </p:nvGrpSpPr>
        <p:grpSpPr>
          <a:xfrm rot="16200000">
            <a:off x="6693266" y="1201928"/>
            <a:ext cx="238534" cy="278293"/>
            <a:chOff x="6035675" y="3312159"/>
            <a:chExt cx="590412" cy="1352606"/>
          </a:xfrm>
        </p:grpSpPr>
        <p:sp>
          <p:nvSpPr>
            <p:cNvPr id="194" name="Rectangle 244">
              <a:extLst>
                <a:ext uri="{FF2B5EF4-FFF2-40B4-BE49-F238E27FC236}">
                  <a16:creationId xmlns:a16="http://schemas.microsoft.com/office/drawing/2014/main" id="{FB72C287-3169-41FA-A824-CFC51575ACD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5" name="直線コネクタ 194">
              <a:extLst>
                <a:ext uri="{FF2B5EF4-FFF2-40B4-BE49-F238E27FC236}">
                  <a16:creationId xmlns:a16="http://schemas.microsoft.com/office/drawing/2014/main" id="{77C75E93-53A7-4C8F-B6E7-D48E35DE6BF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6" name="グループ化 195">
            <a:extLst>
              <a:ext uri="{FF2B5EF4-FFF2-40B4-BE49-F238E27FC236}">
                <a16:creationId xmlns:a16="http://schemas.microsoft.com/office/drawing/2014/main" id="{9B2C7AA4-8BCE-40E4-9375-7FB78DE865B7}"/>
              </a:ext>
            </a:extLst>
          </p:cNvPr>
          <p:cNvGrpSpPr/>
          <p:nvPr/>
        </p:nvGrpSpPr>
        <p:grpSpPr>
          <a:xfrm rot="16200000">
            <a:off x="3963316" y="1195304"/>
            <a:ext cx="238534" cy="278293"/>
            <a:chOff x="6035675" y="3312159"/>
            <a:chExt cx="590412" cy="1352606"/>
          </a:xfrm>
        </p:grpSpPr>
        <p:sp>
          <p:nvSpPr>
            <p:cNvPr id="197" name="Rectangle 244">
              <a:extLst>
                <a:ext uri="{FF2B5EF4-FFF2-40B4-BE49-F238E27FC236}">
                  <a16:creationId xmlns:a16="http://schemas.microsoft.com/office/drawing/2014/main" id="{15C474FA-A855-4167-9AAC-6BAB21A9ED5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98" name="直線コネクタ 197">
              <a:extLst>
                <a:ext uri="{FF2B5EF4-FFF2-40B4-BE49-F238E27FC236}">
                  <a16:creationId xmlns:a16="http://schemas.microsoft.com/office/drawing/2014/main" id="{02F36312-4488-479B-ADBA-4EA26A1D6BC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199" name="グループ化 198">
            <a:extLst>
              <a:ext uri="{FF2B5EF4-FFF2-40B4-BE49-F238E27FC236}">
                <a16:creationId xmlns:a16="http://schemas.microsoft.com/office/drawing/2014/main" id="{0927CF0F-114C-442D-BAB4-16C952D3D9BA}"/>
              </a:ext>
            </a:extLst>
          </p:cNvPr>
          <p:cNvGrpSpPr/>
          <p:nvPr/>
        </p:nvGrpSpPr>
        <p:grpSpPr>
          <a:xfrm rot="16200000">
            <a:off x="4354256" y="1195304"/>
            <a:ext cx="238534" cy="278293"/>
            <a:chOff x="6035675" y="3312159"/>
            <a:chExt cx="590412" cy="1352606"/>
          </a:xfrm>
        </p:grpSpPr>
        <p:sp>
          <p:nvSpPr>
            <p:cNvPr id="200" name="Rectangle 244">
              <a:extLst>
                <a:ext uri="{FF2B5EF4-FFF2-40B4-BE49-F238E27FC236}">
                  <a16:creationId xmlns:a16="http://schemas.microsoft.com/office/drawing/2014/main" id="{852225B2-DCD4-4688-AEE3-29EE21830D5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1" name="直線コネクタ 200">
              <a:extLst>
                <a:ext uri="{FF2B5EF4-FFF2-40B4-BE49-F238E27FC236}">
                  <a16:creationId xmlns:a16="http://schemas.microsoft.com/office/drawing/2014/main" id="{04620EA3-5F9B-4E90-9FC8-AA8FC6116FC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2" name="グループ化 201">
            <a:extLst>
              <a:ext uri="{FF2B5EF4-FFF2-40B4-BE49-F238E27FC236}">
                <a16:creationId xmlns:a16="http://schemas.microsoft.com/office/drawing/2014/main" id="{D8AAD9EC-AD51-40B4-9D2B-B5EF6918C059}"/>
              </a:ext>
            </a:extLst>
          </p:cNvPr>
          <p:cNvGrpSpPr/>
          <p:nvPr/>
        </p:nvGrpSpPr>
        <p:grpSpPr>
          <a:xfrm rot="5400000" flipV="1">
            <a:off x="4864464" y="3030726"/>
            <a:ext cx="238534" cy="278293"/>
            <a:chOff x="6035675" y="3312159"/>
            <a:chExt cx="590412" cy="1352606"/>
          </a:xfrm>
        </p:grpSpPr>
        <p:sp>
          <p:nvSpPr>
            <p:cNvPr id="203" name="Rectangle 244">
              <a:extLst>
                <a:ext uri="{FF2B5EF4-FFF2-40B4-BE49-F238E27FC236}">
                  <a16:creationId xmlns:a16="http://schemas.microsoft.com/office/drawing/2014/main" id="{C3C3A7A9-D8C1-4457-BE43-51F93A906FD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4" name="直線コネクタ 203">
              <a:extLst>
                <a:ext uri="{FF2B5EF4-FFF2-40B4-BE49-F238E27FC236}">
                  <a16:creationId xmlns:a16="http://schemas.microsoft.com/office/drawing/2014/main" id="{A88BE4DA-8EAC-4EFB-8B6C-27136779270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5" name="グループ化 204">
            <a:extLst>
              <a:ext uri="{FF2B5EF4-FFF2-40B4-BE49-F238E27FC236}">
                <a16:creationId xmlns:a16="http://schemas.microsoft.com/office/drawing/2014/main" id="{4F316F68-DC6B-48F6-86A4-6A644CB747CB}"/>
              </a:ext>
            </a:extLst>
          </p:cNvPr>
          <p:cNvGrpSpPr/>
          <p:nvPr/>
        </p:nvGrpSpPr>
        <p:grpSpPr>
          <a:xfrm rot="5400000" flipV="1">
            <a:off x="5268652" y="3030726"/>
            <a:ext cx="238534" cy="278293"/>
            <a:chOff x="6035675" y="3312159"/>
            <a:chExt cx="590412" cy="1352606"/>
          </a:xfrm>
        </p:grpSpPr>
        <p:sp>
          <p:nvSpPr>
            <p:cNvPr id="206" name="Rectangle 244">
              <a:extLst>
                <a:ext uri="{FF2B5EF4-FFF2-40B4-BE49-F238E27FC236}">
                  <a16:creationId xmlns:a16="http://schemas.microsoft.com/office/drawing/2014/main" id="{A94FC85D-E994-449E-BD8A-DA1CAFD1ADE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07" name="直線コネクタ 206">
              <a:extLst>
                <a:ext uri="{FF2B5EF4-FFF2-40B4-BE49-F238E27FC236}">
                  <a16:creationId xmlns:a16="http://schemas.microsoft.com/office/drawing/2014/main" id="{C38A29DD-C3B8-48B9-98E5-9B1A5640AB5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08" name="グループ化 207">
            <a:extLst>
              <a:ext uri="{FF2B5EF4-FFF2-40B4-BE49-F238E27FC236}">
                <a16:creationId xmlns:a16="http://schemas.microsoft.com/office/drawing/2014/main" id="{ED11348B-DC86-4137-A662-D9EE966E8FC4}"/>
              </a:ext>
            </a:extLst>
          </p:cNvPr>
          <p:cNvGrpSpPr/>
          <p:nvPr/>
        </p:nvGrpSpPr>
        <p:grpSpPr>
          <a:xfrm rot="5400000" flipV="1">
            <a:off x="5659592" y="3030726"/>
            <a:ext cx="238534" cy="278293"/>
            <a:chOff x="6035675" y="3312159"/>
            <a:chExt cx="590412" cy="1352606"/>
          </a:xfrm>
        </p:grpSpPr>
        <p:sp>
          <p:nvSpPr>
            <p:cNvPr id="209" name="Rectangle 244">
              <a:extLst>
                <a:ext uri="{FF2B5EF4-FFF2-40B4-BE49-F238E27FC236}">
                  <a16:creationId xmlns:a16="http://schemas.microsoft.com/office/drawing/2014/main" id="{912B618F-AE08-4339-AC81-4AEE951CCD8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0" name="直線コネクタ 209">
              <a:extLst>
                <a:ext uri="{FF2B5EF4-FFF2-40B4-BE49-F238E27FC236}">
                  <a16:creationId xmlns:a16="http://schemas.microsoft.com/office/drawing/2014/main" id="{D312F41D-1352-4618-9DF5-6A1038915E5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1" name="グループ化 210">
            <a:extLst>
              <a:ext uri="{FF2B5EF4-FFF2-40B4-BE49-F238E27FC236}">
                <a16:creationId xmlns:a16="http://schemas.microsoft.com/office/drawing/2014/main" id="{BFB990DD-6F6D-480A-AB68-9EAEA2AEA992}"/>
              </a:ext>
            </a:extLst>
          </p:cNvPr>
          <p:cNvGrpSpPr/>
          <p:nvPr/>
        </p:nvGrpSpPr>
        <p:grpSpPr>
          <a:xfrm rot="5400000" flipV="1">
            <a:off x="3916932" y="3030730"/>
            <a:ext cx="238534" cy="278293"/>
            <a:chOff x="6035675" y="3312159"/>
            <a:chExt cx="590412" cy="1352606"/>
          </a:xfrm>
        </p:grpSpPr>
        <p:sp>
          <p:nvSpPr>
            <p:cNvPr id="212" name="Rectangle 244">
              <a:extLst>
                <a:ext uri="{FF2B5EF4-FFF2-40B4-BE49-F238E27FC236}">
                  <a16:creationId xmlns:a16="http://schemas.microsoft.com/office/drawing/2014/main" id="{18F4936F-2435-4732-BF67-65CE6650420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3" name="直線コネクタ 212">
              <a:extLst>
                <a:ext uri="{FF2B5EF4-FFF2-40B4-BE49-F238E27FC236}">
                  <a16:creationId xmlns:a16="http://schemas.microsoft.com/office/drawing/2014/main" id="{5F95656A-A097-4EF1-9631-666B342C97C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4" name="グループ化 213">
            <a:extLst>
              <a:ext uri="{FF2B5EF4-FFF2-40B4-BE49-F238E27FC236}">
                <a16:creationId xmlns:a16="http://schemas.microsoft.com/office/drawing/2014/main" id="{02F3DF74-68F8-4C73-904A-8C3AFB731A7A}"/>
              </a:ext>
            </a:extLst>
          </p:cNvPr>
          <p:cNvGrpSpPr/>
          <p:nvPr/>
        </p:nvGrpSpPr>
        <p:grpSpPr>
          <a:xfrm rot="5400000" flipV="1">
            <a:off x="4307872" y="3030730"/>
            <a:ext cx="238534" cy="278293"/>
            <a:chOff x="6035675" y="3312159"/>
            <a:chExt cx="590412" cy="1352606"/>
          </a:xfrm>
        </p:grpSpPr>
        <p:sp>
          <p:nvSpPr>
            <p:cNvPr id="215" name="Rectangle 244">
              <a:extLst>
                <a:ext uri="{FF2B5EF4-FFF2-40B4-BE49-F238E27FC236}">
                  <a16:creationId xmlns:a16="http://schemas.microsoft.com/office/drawing/2014/main" id="{FFB1077C-0C2C-4EB8-A761-3DD81E5CB84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6" name="直線コネクタ 215">
              <a:extLst>
                <a:ext uri="{FF2B5EF4-FFF2-40B4-BE49-F238E27FC236}">
                  <a16:creationId xmlns:a16="http://schemas.microsoft.com/office/drawing/2014/main" id="{CFE4F923-E469-4809-8722-8EBFCF45395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17" name="グループ化 216">
            <a:extLst>
              <a:ext uri="{FF2B5EF4-FFF2-40B4-BE49-F238E27FC236}">
                <a16:creationId xmlns:a16="http://schemas.microsoft.com/office/drawing/2014/main" id="{89E0D6FE-28D7-4495-AD3E-9975FF7500B0}"/>
              </a:ext>
            </a:extLst>
          </p:cNvPr>
          <p:cNvGrpSpPr/>
          <p:nvPr/>
        </p:nvGrpSpPr>
        <p:grpSpPr>
          <a:xfrm flipH="1">
            <a:off x="8715516" y="3289345"/>
            <a:ext cx="238534" cy="278293"/>
            <a:chOff x="6035675" y="3312159"/>
            <a:chExt cx="590412" cy="1352606"/>
          </a:xfrm>
        </p:grpSpPr>
        <p:sp>
          <p:nvSpPr>
            <p:cNvPr id="218" name="Rectangle 244">
              <a:extLst>
                <a:ext uri="{FF2B5EF4-FFF2-40B4-BE49-F238E27FC236}">
                  <a16:creationId xmlns:a16="http://schemas.microsoft.com/office/drawing/2014/main" id="{13E9A7BA-E1AF-46C8-B12A-79E20684A1A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19" name="直線コネクタ 218">
              <a:extLst>
                <a:ext uri="{FF2B5EF4-FFF2-40B4-BE49-F238E27FC236}">
                  <a16:creationId xmlns:a16="http://schemas.microsoft.com/office/drawing/2014/main" id="{3180B1E7-9E34-42C2-B8DD-09EF1796543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0" name="グループ化 219">
            <a:extLst>
              <a:ext uri="{FF2B5EF4-FFF2-40B4-BE49-F238E27FC236}">
                <a16:creationId xmlns:a16="http://schemas.microsoft.com/office/drawing/2014/main" id="{73833F33-0B79-48AB-8E09-83FF1DBBC32B}"/>
              </a:ext>
            </a:extLst>
          </p:cNvPr>
          <p:cNvGrpSpPr/>
          <p:nvPr/>
        </p:nvGrpSpPr>
        <p:grpSpPr>
          <a:xfrm flipH="1">
            <a:off x="8715516" y="3693538"/>
            <a:ext cx="238534" cy="278293"/>
            <a:chOff x="6035675" y="3312159"/>
            <a:chExt cx="590412" cy="1352606"/>
          </a:xfrm>
        </p:grpSpPr>
        <p:sp>
          <p:nvSpPr>
            <p:cNvPr id="221" name="Rectangle 244">
              <a:extLst>
                <a:ext uri="{FF2B5EF4-FFF2-40B4-BE49-F238E27FC236}">
                  <a16:creationId xmlns:a16="http://schemas.microsoft.com/office/drawing/2014/main" id="{FD9FB0DB-BD01-4962-91F7-C8C0F28A079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2" name="直線コネクタ 221">
              <a:extLst>
                <a:ext uri="{FF2B5EF4-FFF2-40B4-BE49-F238E27FC236}">
                  <a16:creationId xmlns:a16="http://schemas.microsoft.com/office/drawing/2014/main" id="{2181D1CD-7BC5-460D-8663-F37A3CBBE60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3" name="グループ化 222">
            <a:extLst>
              <a:ext uri="{FF2B5EF4-FFF2-40B4-BE49-F238E27FC236}">
                <a16:creationId xmlns:a16="http://schemas.microsoft.com/office/drawing/2014/main" id="{CD071F89-678F-4180-9446-ED74CFCE9C4D}"/>
              </a:ext>
            </a:extLst>
          </p:cNvPr>
          <p:cNvGrpSpPr/>
          <p:nvPr/>
        </p:nvGrpSpPr>
        <p:grpSpPr>
          <a:xfrm flipH="1">
            <a:off x="8258317" y="3289345"/>
            <a:ext cx="238534" cy="278293"/>
            <a:chOff x="6035675" y="3312159"/>
            <a:chExt cx="590412" cy="1352606"/>
          </a:xfrm>
        </p:grpSpPr>
        <p:sp>
          <p:nvSpPr>
            <p:cNvPr id="224" name="Rectangle 244">
              <a:extLst>
                <a:ext uri="{FF2B5EF4-FFF2-40B4-BE49-F238E27FC236}">
                  <a16:creationId xmlns:a16="http://schemas.microsoft.com/office/drawing/2014/main" id="{85E3BE62-DF2C-459B-8023-19AEECAD73C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5" name="直線コネクタ 224">
              <a:extLst>
                <a:ext uri="{FF2B5EF4-FFF2-40B4-BE49-F238E27FC236}">
                  <a16:creationId xmlns:a16="http://schemas.microsoft.com/office/drawing/2014/main" id="{1146DD4C-8CBC-459F-A9A9-16B1FFA7C3F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6" name="グループ化 225">
            <a:extLst>
              <a:ext uri="{FF2B5EF4-FFF2-40B4-BE49-F238E27FC236}">
                <a16:creationId xmlns:a16="http://schemas.microsoft.com/office/drawing/2014/main" id="{E25881DE-1634-4B7F-ADD6-ADCEC7939AD8}"/>
              </a:ext>
            </a:extLst>
          </p:cNvPr>
          <p:cNvGrpSpPr/>
          <p:nvPr/>
        </p:nvGrpSpPr>
        <p:grpSpPr>
          <a:xfrm flipH="1">
            <a:off x="8258317" y="3693538"/>
            <a:ext cx="238534" cy="278293"/>
            <a:chOff x="6035675" y="3312159"/>
            <a:chExt cx="590412" cy="1352606"/>
          </a:xfrm>
        </p:grpSpPr>
        <p:sp>
          <p:nvSpPr>
            <p:cNvPr id="227" name="Rectangle 244">
              <a:extLst>
                <a:ext uri="{FF2B5EF4-FFF2-40B4-BE49-F238E27FC236}">
                  <a16:creationId xmlns:a16="http://schemas.microsoft.com/office/drawing/2014/main" id="{3494EB33-11E5-4196-82EE-6A47D5885A5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8" name="直線コネクタ 227">
              <a:extLst>
                <a:ext uri="{FF2B5EF4-FFF2-40B4-BE49-F238E27FC236}">
                  <a16:creationId xmlns:a16="http://schemas.microsoft.com/office/drawing/2014/main" id="{3A05B89A-4020-4051-AD38-BEF651E5D57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29" name="グループ化 228">
            <a:extLst>
              <a:ext uri="{FF2B5EF4-FFF2-40B4-BE49-F238E27FC236}">
                <a16:creationId xmlns:a16="http://schemas.microsoft.com/office/drawing/2014/main" id="{020D0AB4-F86C-499C-85B0-E93090803859}"/>
              </a:ext>
            </a:extLst>
          </p:cNvPr>
          <p:cNvGrpSpPr/>
          <p:nvPr/>
        </p:nvGrpSpPr>
        <p:grpSpPr>
          <a:xfrm flipH="1">
            <a:off x="7350543" y="3289345"/>
            <a:ext cx="238534" cy="278293"/>
            <a:chOff x="6035675" y="3312159"/>
            <a:chExt cx="590412" cy="1352606"/>
          </a:xfrm>
        </p:grpSpPr>
        <p:sp>
          <p:nvSpPr>
            <p:cNvPr id="230" name="Rectangle 244">
              <a:extLst>
                <a:ext uri="{FF2B5EF4-FFF2-40B4-BE49-F238E27FC236}">
                  <a16:creationId xmlns:a16="http://schemas.microsoft.com/office/drawing/2014/main" id="{0A30ABB8-B883-4962-8E24-F8AA8AD55A1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1" name="直線コネクタ 230">
              <a:extLst>
                <a:ext uri="{FF2B5EF4-FFF2-40B4-BE49-F238E27FC236}">
                  <a16:creationId xmlns:a16="http://schemas.microsoft.com/office/drawing/2014/main" id="{E4131EC2-9381-4535-B26F-5274B1B703F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2" name="グループ化 231">
            <a:extLst>
              <a:ext uri="{FF2B5EF4-FFF2-40B4-BE49-F238E27FC236}">
                <a16:creationId xmlns:a16="http://schemas.microsoft.com/office/drawing/2014/main" id="{E2B57989-53D1-4CEA-B0FE-AC689EBF21F4}"/>
              </a:ext>
            </a:extLst>
          </p:cNvPr>
          <p:cNvGrpSpPr/>
          <p:nvPr/>
        </p:nvGrpSpPr>
        <p:grpSpPr>
          <a:xfrm flipH="1">
            <a:off x="7350543" y="3693538"/>
            <a:ext cx="238534" cy="278293"/>
            <a:chOff x="6035675" y="3312159"/>
            <a:chExt cx="590412" cy="1352606"/>
          </a:xfrm>
        </p:grpSpPr>
        <p:sp>
          <p:nvSpPr>
            <p:cNvPr id="233" name="Rectangle 244">
              <a:extLst>
                <a:ext uri="{FF2B5EF4-FFF2-40B4-BE49-F238E27FC236}">
                  <a16:creationId xmlns:a16="http://schemas.microsoft.com/office/drawing/2014/main" id="{9C88679B-44B6-482F-9D99-EEFA1D6FA6D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4" name="直線コネクタ 233">
              <a:extLst>
                <a:ext uri="{FF2B5EF4-FFF2-40B4-BE49-F238E27FC236}">
                  <a16:creationId xmlns:a16="http://schemas.microsoft.com/office/drawing/2014/main" id="{407B3E5A-1B50-47A1-BC4A-29B6442682EB}"/>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5" name="グループ化 234">
            <a:extLst>
              <a:ext uri="{FF2B5EF4-FFF2-40B4-BE49-F238E27FC236}">
                <a16:creationId xmlns:a16="http://schemas.microsoft.com/office/drawing/2014/main" id="{3F047A39-A550-4EBF-86F3-DE44C1518B8A}"/>
              </a:ext>
            </a:extLst>
          </p:cNvPr>
          <p:cNvGrpSpPr/>
          <p:nvPr/>
        </p:nvGrpSpPr>
        <p:grpSpPr>
          <a:xfrm flipH="1">
            <a:off x="7807743" y="3289345"/>
            <a:ext cx="238534" cy="278293"/>
            <a:chOff x="6035675" y="3312159"/>
            <a:chExt cx="590412" cy="1352606"/>
          </a:xfrm>
        </p:grpSpPr>
        <p:sp>
          <p:nvSpPr>
            <p:cNvPr id="236" name="Rectangle 244">
              <a:extLst>
                <a:ext uri="{FF2B5EF4-FFF2-40B4-BE49-F238E27FC236}">
                  <a16:creationId xmlns:a16="http://schemas.microsoft.com/office/drawing/2014/main" id="{2C3A8926-CA7A-4642-A069-765D09B7CD3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37" name="直線コネクタ 236">
              <a:extLst>
                <a:ext uri="{FF2B5EF4-FFF2-40B4-BE49-F238E27FC236}">
                  <a16:creationId xmlns:a16="http://schemas.microsoft.com/office/drawing/2014/main" id="{A6E63D60-C0ED-4C14-BD32-8EEF29939BC7}"/>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38" name="グループ化 237">
            <a:extLst>
              <a:ext uri="{FF2B5EF4-FFF2-40B4-BE49-F238E27FC236}">
                <a16:creationId xmlns:a16="http://schemas.microsoft.com/office/drawing/2014/main" id="{1C4CFA50-5287-4393-B4E9-B10833F80371}"/>
              </a:ext>
            </a:extLst>
          </p:cNvPr>
          <p:cNvGrpSpPr/>
          <p:nvPr/>
        </p:nvGrpSpPr>
        <p:grpSpPr>
          <a:xfrm flipH="1">
            <a:off x="7807743" y="3693538"/>
            <a:ext cx="238534" cy="278293"/>
            <a:chOff x="6035675" y="3312159"/>
            <a:chExt cx="590412" cy="1352606"/>
          </a:xfrm>
        </p:grpSpPr>
        <p:sp>
          <p:nvSpPr>
            <p:cNvPr id="239" name="Rectangle 244">
              <a:extLst>
                <a:ext uri="{FF2B5EF4-FFF2-40B4-BE49-F238E27FC236}">
                  <a16:creationId xmlns:a16="http://schemas.microsoft.com/office/drawing/2014/main" id="{D9BD60B2-1C62-4208-98AB-C7B88D7771D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0" name="直線コネクタ 239">
              <a:extLst>
                <a:ext uri="{FF2B5EF4-FFF2-40B4-BE49-F238E27FC236}">
                  <a16:creationId xmlns:a16="http://schemas.microsoft.com/office/drawing/2014/main" id="{27DA21A5-86C9-4A2F-A44B-221787CDAF6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44" name="グループ化 243">
            <a:extLst>
              <a:ext uri="{FF2B5EF4-FFF2-40B4-BE49-F238E27FC236}">
                <a16:creationId xmlns:a16="http://schemas.microsoft.com/office/drawing/2014/main" id="{EDEEDEFF-61B5-42AA-A043-ACA040C776E9}"/>
              </a:ext>
            </a:extLst>
          </p:cNvPr>
          <p:cNvGrpSpPr/>
          <p:nvPr/>
        </p:nvGrpSpPr>
        <p:grpSpPr>
          <a:xfrm flipH="1">
            <a:off x="11530668" y="2192031"/>
            <a:ext cx="238534" cy="278293"/>
            <a:chOff x="6035675" y="3312159"/>
            <a:chExt cx="590412" cy="1352606"/>
          </a:xfrm>
        </p:grpSpPr>
        <p:sp>
          <p:nvSpPr>
            <p:cNvPr id="245" name="Rectangle 244">
              <a:extLst>
                <a:ext uri="{FF2B5EF4-FFF2-40B4-BE49-F238E27FC236}">
                  <a16:creationId xmlns:a16="http://schemas.microsoft.com/office/drawing/2014/main" id="{9B4EF9B6-DD4A-4182-A6CD-BC2C14D03A0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6" name="直線コネクタ 245">
              <a:extLst>
                <a:ext uri="{FF2B5EF4-FFF2-40B4-BE49-F238E27FC236}">
                  <a16:creationId xmlns:a16="http://schemas.microsoft.com/office/drawing/2014/main" id="{E9390D1F-08FD-4D8F-92EF-BA257D1189E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50" name="Rectangle 71">
            <a:extLst>
              <a:ext uri="{FF2B5EF4-FFF2-40B4-BE49-F238E27FC236}">
                <a16:creationId xmlns:a16="http://schemas.microsoft.com/office/drawing/2014/main" id="{91D444F2-DDC2-4ACE-9420-B4C8960D95FB}"/>
              </a:ext>
            </a:extLst>
          </p:cNvPr>
          <p:cNvSpPr>
            <a:spLocks noChangeArrowheads="1"/>
          </p:cNvSpPr>
          <p:nvPr/>
        </p:nvSpPr>
        <p:spPr bwMode="auto">
          <a:xfrm>
            <a:off x="6499249" y="2105296"/>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251" name="グループ化 250">
            <a:extLst>
              <a:ext uri="{FF2B5EF4-FFF2-40B4-BE49-F238E27FC236}">
                <a16:creationId xmlns:a16="http://schemas.microsoft.com/office/drawing/2014/main" id="{9CC6C259-34AD-4839-A10F-BF40E55027FC}"/>
              </a:ext>
            </a:extLst>
          </p:cNvPr>
          <p:cNvGrpSpPr/>
          <p:nvPr/>
        </p:nvGrpSpPr>
        <p:grpSpPr>
          <a:xfrm>
            <a:off x="8808283" y="976825"/>
            <a:ext cx="238534" cy="278293"/>
            <a:chOff x="6035675" y="3312159"/>
            <a:chExt cx="590412" cy="1352606"/>
          </a:xfrm>
        </p:grpSpPr>
        <p:sp>
          <p:nvSpPr>
            <p:cNvPr id="252" name="Rectangle 244">
              <a:extLst>
                <a:ext uri="{FF2B5EF4-FFF2-40B4-BE49-F238E27FC236}">
                  <a16:creationId xmlns:a16="http://schemas.microsoft.com/office/drawing/2014/main" id="{56632CB7-CED4-44BF-9BE2-FEFE8027D7C4}"/>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3" name="直線コネクタ 252">
              <a:extLst>
                <a:ext uri="{FF2B5EF4-FFF2-40B4-BE49-F238E27FC236}">
                  <a16:creationId xmlns:a16="http://schemas.microsoft.com/office/drawing/2014/main" id="{A207DB8D-CCCA-4A75-92F4-89295343FD2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54" name="グループ化 253">
            <a:extLst>
              <a:ext uri="{FF2B5EF4-FFF2-40B4-BE49-F238E27FC236}">
                <a16:creationId xmlns:a16="http://schemas.microsoft.com/office/drawing/2014/main" id="{076C9EE9-ADEE-476F-91D3-985BD9120358}"/>
              </a:ext>
            </a:extLst>
          </p:cNvPr>
          <p:cNvGrpSpPr/>
          <p:nvPr/>
        </p:nvGrpSpPr>
        <p:grpSpPr>
          <a:xfrm>
            <a:off x="8808283" y="1354514"/>
            <a:ext cx="238534" cy="278293"/>
            <a:chOff x="6035675" y="3312159"/>
            <a:chExt cx="590412" cy="1352606"/>
          </a:xfrm>
        </p:grpSpPr>
        <p:sp>
          <p:nvSpPr>
            <p:cNvPr id="255" name="Rectangle 244">
              <a:extLst>
                <a:ext uri="{FF2B5EF4-FFF2-40B4-BE49-F238E27FC236}">
                  <a16:creationId xmlns:a16="http://schemas.microsoft.com/office/drawing/2014/main" id="{BFEFFFD8-6430-43FE-9472-E74E3A82CBC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6" name="直線コネクタ 255">
              <a:extLst>
                <a:ext uri="{FF2B5EF4-FFF2-40B4-BE49-F238E27FC236}">
                  <a16:creationId xmlns:a16="http://schemas.microsoft.com/office/drawing/2014/main" id="{437158FD-235D-4C45-A20A-F90E53C99BF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57" name="グループ化 256">
            <a:extLst>
              <a:ext uri="{FF2B5EF4-FFF2-40B4-BE49-F238E27FC236}">
                <a16:creationId xmlns:a16="http://schemas.microsoft.com/office/drawing/2014/main" id="{E8AED82B-CC06-4992-90C9-1C74E647E80E}"/>
              </a:ext>
            </a:extLst>
          </p:cNvPr>
          <p:cNvGrpSpPr/>
          <p:nvPr/>
        </p:nvGrpSpPr>
        <p:grpSpPr>
          <a:xfrm>
            <a:off x="8808283" y="1692445"/>
            <a:ext cx="238534" cy="278293"/>
            <a:chOff x="6035675" y="3312159"/>
            <a:chExt cx="590412" cy="1352606"/>
          </a:xfrm>
        </p:grpSpPr>
        <p:sp>
          <p:nvSpPr>
            <p:cNvPr id="258" name="Rectangle 244">
              <a:extLst>
                <a:ext uri="{FF2B5EF4-FFF2-40B4-BE49-F238E27FC236}">
                  <a16:creationId xmlns:a16="http://schemas.microsoft.com/office/drawing/2014/main" id="{796FD654-9AEE-45B5-BE67-0F8FD6455B49}"/>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59" name="直線コネクタ 258">
              <a:extLst>
                <a:ext uri="{FF2B5EF4-FFF2-40B4-BE49-F238E27FC236}">
                  <a16:creationId xmlns:a16="http://schemas.microsoft.com/office/drawing/2014/main" id="{1E3881D7-3CDD-4975-BCA5-4EDF813476E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0" name="グループ化 259">
            <a:extLst>
              <a:ext uri="{FF2B5EF4-FFF2-40B4-BE49-F238E27FC236}">
                <a16:creationId xmlns:a16="http://schemas.microsoft.com/office/drawing/2014/main" id="{FF4CE979-DF98-4E27-B809-9229D2D081B3}"/>
              </a:ext>
            </a:extLst>
          </p:cNvPr>
          <p:cNvGrpSpPr/>
          <p:nvPr/>
        </p:nvGrpSpPr>
        <p:grpSpPr>
          <a:xfrm rot="5400000" flipV="1">
            <a:off x="7428759" y="1738640"/>
            <a:ext cx="238534" cy="278293"/>
            <a:chOff x="6035675" y="3312159"/>
            <a:chExt cx="590412" cy="1352606"/>
          </a:xfrm>
        </p:grpSpPr>
        <p:sp>
          <p:nvSpPr>
            <p:cNvPr id="261" name="Rectangle 244">
              <a:extLst>
                <a:ext uri="{FF2B5EF4-FFF2-40B4-BE49-F238E27FC236}">
                  <a16:creationId xmlns:a16="http://schemas.microsoft.com/office/drawing/2014/main" id="{A90A514C-0EDB-4DB1-9D11-9104BE944C23}"/>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2" name="直線コネクタ 261">
              <a:extLst>
                <a:ext uri="{FF2B5EF4-FFF2-40B4-BE49-F238E27FC236}">
                  <a16:creationId xmlns:a16="http://schemas.microsoft.com/office/drawing/2014/main" id="{2570CEB9-BCFF-4B42-9A36-F0A6B63B4E2D}"/>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3" name="グループ化 262">
            <a:extLst>
              <a:ext uri="{FF2B5EF4-FFF2-40B4-BE49-F238E27FC236}">
                <a16:creationId xmlns:a16="http://schemas.microsoft.com/office/drawing/2014/main" id="{0DEC0376-E502-49B3-B129-E24AA75A2BA5}"/>
              </a:ext>
            </a:extLst>
          </p:cNvPr>
          <p:cNvGrpSpPr/>
          <p:nvPr/>
        </p:nvGrpSpPr>
        <p:grpSpPr>
          <a:xfrm rot="5400000" flipV="1">
            <a:off x="7912459" y="1738640"/>
            <a:ext cx="238534" cy="278293"/>
            <a:chOff x="6035675" y="3312159"/>
            <a:chExt cx="590412" cy="1352606"/>
          </a:xfrm>
        </p:grpSpPr>
        <p:sp>
          <p:nvSpPr>
            <p:cNvPr id="264" name="Rectangle 244">
              <a:extLst>
                <a:ext uri="{FF2B5EF4-FFF2-40B4-BE49-F238E27FC236}">
                  <a16:creationId xmlns:a16="http://schemas.microsoft.com/office/drawing/2014/main" id="{2439DAE3-167B-4AD0-A469-51E041B0B03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5" name="直線コネクタ 264">
              <a:extLst>
                <a:ext uri="{FF2B5EF4-FFF2-40B4-BE49-F238E27FC236}">
                  <a16:creationId xmlns:a16="http://schemas.microsoft.com/office/drawing/2014/main" id="{29B302E6-3B84-41A3-BCA6-003E2BD1B2E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6" name="グループ化 265">
            <a:extLst>
              <a:ext uri="{FF2B5EF4-FFF2-40B4-BE49-F238E27FC236}">
                <a16:creationId xmlns:a16="http://schemas.microsoft.com/office/drawing/2014/main" id="{2535C7A1-27AC-4261-81F7-92147BC2CA83}"/>
              </a:ext>
            </a:extLst>
          </p:cNvPr>
          <p:cNvGrpSpPr/>
          <p:nvPr/>
        </p:nvGrpSpPr>
        <p:grpSpPr>
          <a:xfrm rot="5400000" flipV="1">
            <a:off x="8356407" y="1738640"/>
            <a:ext cx="238534" cy="278293"/>
            <a:chOff x="6035675" y="3312159"/>
            <a:chExt cx="590412" cy="1352606"/>
          </a:xfrm>
        </p:grpSpPr>
        <p:sp>
          <p:nvSpPr>
            <p:cNvPr id="267" name="Rectangle 244">
              <a:extLst>
                <a:ext uri="{FF2B5EF4-FFF2-40B4-BE49-F238E27FC236}">
                  <a16:creationId xmlns:a16="http://schemas.microsoft.com/office/drawing/2014/main" id="{2C2068B1-DAC5-4F01-BD13-628411648EC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68" name="直線コネクタ 267">
              <a:extLst>
                <a:ext uri="{FF2B5EF4-FFF2-40B4-BE49-F238E27FC236}">
                  <a16:creationId xmlns:a16="http://schemas.microsoft.com/office/drawing/2014/main" id="{096B4284-BC7D-4A0B-B60D-F82AC29F2EE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69" name="グループ化 268">
            <a:extLst>
              <a:ext uri="{FF2B5EF4-FFF2-40B4-BE49-F238E27FC236}">
                <a16:creationId xmlns:a16="http://schemas.microsoft.com/office/drawing/2014/main" id="{9824C4CC-764F-4213-A618-6C15796A61A8}"/>
              </a:ext>
            </a:extLst>
          </p:cNvPr>
          <p:cNvGrpSpPr/>
          <p:nvPr/>
        </p:nvGrpSpPr>
        <p:grpSpPr>
          <a:xfrm rot="5400000" flipV="1">
            <a:off x="6587243" y="1738644"/>
            <a:ext cx="238534" cy="278293"/>
            <a:chOff x="6035675" y="3312159"/>
            <a:chExt cx="590412" cy="1352606"/>
          </a:xfrm>
        </p:grpSpPr>
        <p:sp>
          <p:nvSpPr>
            <p:cNvPr id="270" name="Rectangle 244">
              <a:extLst>
                <a:ext uri="{FF2B5EF4-FFF2-40B4-BE49-F238E27FC236}">
                  <a16:creationId xmlns:a16="http://schemas.microsoft.com/office/drawing/2014/main" id="{D861F2DF-87CC-4B67-9274-6E869CD2789A}"/>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1" name="直線コネクタ 270">
              <a:extLst>
                <a:ext uri="{FF2B5EF4-FFF2-40B4-BE49-F238E27FC236}">
                  <a16:creationId xmlns:a16="http://schemas.microsoft.com/office/drawing/2014/main" id="{53C6F793-4BF8-4DFE-A64E-BAF7E538523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2" name="グループ化 271">
            <a:extLst>
              <a:ext uri="{FF2B5EF4-FFF2-40B4-BE49-F238E27FC236}">
                <a16:creationId xmlns:a16="http://schemas.microsoft.com/office/drawing/2014/main" id="{54A62519-AED4-43AF-9CAA-9F8FEE1E13BC}"/>
              </a:ext>
            </a:extLst>
          </p:cNvPr>
          <p:cNvGrpSpPr/>
          <p:nvPr/>
        </p:nvGrpSpPr>
        <p:grpSpPr>
          <a:xfrm rot="5400000" flipV="1">
            <a:off x="6978183" y="1738644"/>
            <a:ext cx="238534" cy="278293"/>
            <a:chOff x="6035675" y="3312159"/>
            <a:chExt cx="590412" cy="1352606"/>
          </a:xfrm>
        </p:grpSpPr>
        <p:sp>
          <p:nvSpPr>
            <p:cNvPr id="273" name="Rectangle 244">
              <a:extLst>
                <a:ext uri="{FF2B5EF4-FFF2-40B4-BE49-F238E27FC236}">
                  <a16:creationId xmlns:a16="http://schemas.microsoft.com/office/drawing/2014/main" id="{34ACBBBF-1E67-4EA2-9F71-EB5290AD6402}"/>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4" name="直線コネクタ 273">
              <a:extLst>
                <a:ext uri="{FF2B5EF4-FFF2-40B4-BE49-F238E27FC236}">
                  <a16:creationId xmlns:a16="http://schemas.microsoft.com/office/drawing/2014/main" id="{8CEFBFEF-ED44-44EB-AA0F-BADF2A542BFF}"/>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5" name="グループ化 274">
            <a:extLst>
              <a:ext uri="{FF2B5EF4-FFF2-40B4-BE49-F238E27FC236}">
                <a16:creationId xmlns:a16="http://schemas.microsoft.com/office/drawing/2014/main" id="{FAA2F27E-A8AC-4E58-B648-6668A76D29F4}"/>
              </a:ext>
            </a:extLst>
          </p:cNvPr>
          <p:cNvGrpSpPr/>
          <p:nvPr/>
        </p:nvGrpSpPr>
        <p:grpSpPr>
          <a:xfrm rot="10800000">
            <a:off x="8793278" y="5259196"/>
            <a:ext cx="238534" cy="278293"/>
            <a:chOff x="6035675" y="3312159"/>
            <a:chExt cx="590412" cy="1352606"/>
          </a:xfrm>
        </p:grpSpPr>
        <p:sp>
          <p:nvSpPr>
            <p:cNvPr id="276" name="Rectangle 244">
              <a:extLst>
                <a:ext uri="{FF2B5EF4-FFF2-40B4-BE49-F238E27FC236}">
                  <a16:creationId xmlns:a16="http://schemas.microsoft.com/office/drawing/2014/main" id="{31A36CE7-62AB-43B5-AC6B-426078EC0A1B}"/>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77" name="直線コネクタ 276">
              <a:extLst>
                <a:ext uri="{FF2B5EF4-FFF2-40B4-BE49-F238E27FC236}">
                  <a16:creationId xmlns:a16="http://schemas.microsoft.com/office/drawing/2014/main" id="{0C922A70-BEC6-43DF-881B-888AA9652F4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78" name="グループ化 277">
            <a:extLst>
              <a:ext uri="{FF2B5EF4-FFF2-40B4-BE49-F238E27FC236}">
                <a16:creationId xmlns:a16="http://schemas.microsoft.com/office/drawing/2014/main" id="{E5437967-69E9-4F99-9B5E-7111D523768C}"/>
              </a:ext>
            </a:extLst>
          </p:cNvPr>
          <p:cNvGrpSpPr/>
          <p:nvPr/>
        </p:nvGrpSpPr>
        <p:grpSpPr>
          <a:xfrm rot="16200000">
            <a:off x="5805371" y="6151612"/>
            <a:ext cx="238534" cy="278293"/>
            <a:chOff x="6035675" y="3312159"/>
            <a:chExt cx="590412" cy="1352606"/>
          </a:xfrm>
        </p:grpSpPr>
        <p:sp>
          <p:nvSpPr>
            <p:cNvPr id="279" name="Rectangle 244">
              <a:extLst>
                <a:ext uri="{FF2B5EF4-FFF2-40B4-BE49-F238E27FC236}">
                  <a16:creationId xmlns:a16="http://schemas.microsoft.com/office/drawing/2014/main" id="{51A7E047-423E-41C2-A712-4A1FC149821C}"/>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80" name="直線コネクタ 279">
              <a:extLst>
                <a:ext uri="{FF2B5EF4-FFF2-40B4-BE49-F238E27FC236}">
                  <a16:creationId xmlns:a16="http://schemas.microsoft.com/office/drawing/2014/main" id="{23D11EA6-3F97-4748-85E8-837E849A6A54}"/>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281" name="グループ化 280">
            <a:extLst>
              <a:ext uri="{FF2B5EF4-FFF2-40B4-BE49-F238E27FC236}">
                <a16:creationId xmlns:a16="http://schemas.microsoft.com/office/drawing/2014/main" id="{ADE6B315-0F24-49D4-8435-61F8F6E9FB26}"/>
              </a:ext>
            </a:extLst>
          </p:cNvPr>
          <p:cNvGrpSpPr/>
          <p:nvPr/>
        </p:nvGrpSpPr>
        <p:grpSpPr>
          <a:xfrm rot="16200000">
            <a:off x="5493944" y="6158240"/>
            <a:ext cx="238534" cy="278293"/>
            <a:chOff x="6035675" y="3312159"/>
            <a:chExt cx="590412" cy="1352606"/>
          </a:xfrm>
        </p:grpSpPr>
        <p:sp>
          <p:nvSpPr>
            <p:cNvPr id="282" name="Rectangle 244">
              <a:extLst>
                <a:ext uri="{FF2B5EF4-FFF2-40B4-BE49-F238E27FC236}">
                  <a16:creationId xmlns:a16="http://schemas.microsoft.com/office/drawing/2014/main" id="{C4DE0806-9D49-407F-939D-60A474D16C11}"/>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83" name="直線コネクタ 282">
              <a:extLst>
                <a:ext uri="{FF2B5EF4-FFF2-40B4-BE49-F238E27FC236}">
                  <a16:creationId xmlns:a16="http://schemas.microsoft.com/office/drawing/2014/main" id="{93F7BA8A-A282-4B94-92A7-DD6686A0C9D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285" name="テキスト ボックス 284">
            <a:extLst>
              <a:ext uri="{FF2B5EF4-FFF2-40B4-BE49-F238E27FC236}">
                <a16:creationId xmlns:a16="http://schemas.microsoft.com/office/drawing/2014/main" id="{752C49E9-6189-443D-9220-62082F8C9266}"/>
              </a:ext>
            </a:extLst>
          </p:cNvPr>
          <p:cNvSpPr txBox="1"/>
          <p:nvPr/>
        </p:nvSpPr>
        <p:spPr>
          <a:xfrm flipH="1">
            <a:off x="7468446" y="1297543"/>
            <a:ext cx="12673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受付コーナー</a:t>
            </a:r>
          </a:p>
        </p:txBody>
      </p:sp>
      <p:sp>
        <p:nvSpPr>
          <p:cNvPr id="290" name="テキスト ボックス 289">
            <a:extLst>
              <a:ext uri="{FF2B5EF4-FFF2-40B4-BE49-F238E27FC236}">
                <a16:creationId xmlns:a16="http://schemas.microsoft.com/office/drawing/2014/main" id="{7B77BF55-F1E1-4DAA-8821-AD423B193735}"/>
              </a:ext>
            </a:extLst>
          </p:cNvPr>
          <p:cNvSpPr txBox="1"/>
          <p:nvPr/>
        </p:nvSpPr>
        <p:spPr>
          <a:xfrm flipH="1">
            <a:off x="4008649" y="2015190"/>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缶バッチ塗り絵コーナー</a:t>
            </a:r>
          </a:p>
        </p:txBody>
      </p:sp>
      <p:sp>
        <p:nvSpPr>
          <p:cNvPr id="291" name="テキスト ボックス 290">
            <a:extLst>
              <a:ext uri="{FF2B5EF4-FFF2-40B4-BE49-F238E27FC236}">
                <a16:creationId xmlns:a16="http://schemas.microsoft.com/office/drawing/2014/main" id="{E31415B3-48A9-46DF-8A80-B3096DA4D1B0}"/>
              </a:ext>
            </a:extLst>
          </p:cNvPr>
          <p:cNvSpPr txBox="1"/>
          <p:nvPr/>
        </p:nvSpPr>
        <p:spPr>
          <a:xfrm flipH="1">
            <a:off x="7309445" y="2995089"/>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順番待ちコーナー</a:t>
            </a:r>
          </a:p>
        </p:txBody>
      </p:sp>
      <p:sp>
        <p:nvSpPr>
          <p:cNvPr id="292" name="テキスト ボックス 291">
            <a:extLst>
              <a:ext uri="{FF2B5EF4-FFF2-40B4-BE49-F238E27FC236}">
                <a16:creationId xmlns:a16="http://schemas.microsoft.com/office/drawing/2014/main" id="{6E62B852-A66B-4A64-AEDF-67A7D6F93480}"/>
              </a:ext>
            </a:extLst>
          </p:cNvPr>
          <p:cNvSpPr txBox="1"/>
          <p:nvPr/>
        </p:nvSpPr>
        <p:spPr>
          <a:xfrm flipH="1">
            <a:off x="9726148" y="6298126"/>
            <a:ext cx="178589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缶バッチ制作コーナー</a:t>
            </a:r>
          </a:p>
        </p:txBody>
      </p:sp>
      <p:sp>
        <p:nvSpPr>
          <p:cNvPr id="293" name="テキスト ボックス 292">
            <a:extLst>
              <a:ext uri="{FF2B5EF4-FFF2-40B4-BE49-F238E27FC236}">
                <a16:creationId xmlns:a16="http://schemas.microsoft.com/office/drawing/2014/main" id="{E273D50F-C21B-4116-9962-5D59E58F9131}"/>
              </a:ext>
            </a:extLst>
          </p:cNvPr>
          <p:cNvSpPr txBox="1"/>
          <p:nvPr/>
        </p:nvSpPr>
        <p:spPr>
          <a:xfrm flipH="1">
            <a:off x="6726247" y="6200787"/>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印刷コーナー</a:t>
            </a:r>
          </a:p>
        </p:txBody>
      </p:sp>
      <p:sp>
        <p:nvSpPr>
          <p:cNvPr id="294" name="テキスト ボックス 293">
            <a:extLst>
              <a:ext uri="{FF2B5EF4-FFF2-40B4-BE49-F238E27FC236}">
                <a16:creationId xmlns:a16="http://schemas.microsoft.com/office/drawing/2014/main" id="{E25D2409-2686-4C7E-92B7-23C68E0CC58B}"/>
              </a:ext>
            </a:extLst>
          </p:cNvPr>
          <p:cNvSpPr txBox="1"/>
          <p:nvPr/>
        </p:nvSpPr>
        <p:spPr>
          <a:xfrm flipH="1">
            <a:off x="8296447" y="6313039"/>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会場撮影係</a:t>
            </a:r>
          </a:p>
        </p:txBody>
      </p:sp>
      <p:sp>
        <p:nvSpPr>
          <p:cNvPr id="295" name="テキスト ボックス 294">
            <a:extLst>
              <a:ext uri="{FF2B5EF4-FFF2-40B4-BE49-F238E27FC236}">
                <a16:creationId xmlns:a16="http://schemas.microsoft.com/office/drawing/2014/main" id="{F088F08F-BF28-4BEC-B1CB-663F789C1FDC}"/>
              </a:ext>
            </a:extLst>
          </p:cNvPr>
          <p:cNvSpPr txBox="1"/>
          <p:nvPr/>
        </p:nvSpPr>
        <p:spPr>
          <a:xfrm flipH="1">
            <a:off x="6357412" y="1454308"/>
            <a:ext cx="12127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ハローワーク係</a:t>
            </a:r>
          </a:p>
        </p:txBody>
      </p:sp>
      <p:sp>
        <p:nvSpPr>
          <p:cNvPr id="298" name="テキスト ボックス 297">
            <a:extLst>
              <a:ext uri="{FF2B5EF4-FFF2-40B4-BE49-F238E27FC236}">
                <a16:creationId xmlns:a16="http://schemas.microsoft.com/office/drawing/2014/main" id="{3CD7F0C9-8A90-4624-91E3-FE5B4A311417}"/>
              </a:ext>
            </a:extLst>
          </p:cNvPr>
          <p:cNvSpPr txBox="1"/>
          <p:nvPr/>
        </p:nvSpPr>
        <p:spPr>
          <a:xfrm flipH="1">
            <a:off x="5236456" y="5668974"/>
            <a:ext cx="112914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撮影補助係</a:t>
            </a:r>
          </a:p>
        </p:txBody>
      </p:sp>
      <p:sp>
        <p:nvSpPr>
          <p:cNvPr id="299" name="laptop">
            <a:extLst>
              <a:ext uri="{FF2B5EF4-FFF2-40B4-BE49-F238E27FC236}">
                <a16:creationId xmlns:a16="http://schemas.microsoft.com/office/drawing/2014/main" id="{4BE2D213-4E93-4194-B39F-3DFECC884545}"/>
              </a:ext>
            </a:extLst>
          </p:cNvPr>
          <p:cNvSpPr>
            <a:spLocks noChangeAspect="1" noEditPoints="1" noChangeArrowheads="1"/>
          </p:cNvSpPr>
          <p:nvPr/>
        </p:nvSpPr>
        <p:spPr bwMode="auto">
          <a:xfrm rot="10800000">
            <a:off x="6281224" y="90611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0" name="laptop">
            <a:extLst>
              <a:ext uri="{FF2B5EF4-FFF2-40B4-BE49-F238E27FC236}">
                <a16:creationId xmlns:a16="http://schemas.microsoft.com/office/drawing/2014/main" id="{43FD06FF-4EB5-4AE9-BC51-C78700116DF6}"/>
              </a:ext>
            </a:extLst>
          </p:cNvPr>
          <p:cNvSpPr>
            <a:spLocks noChangeAspect="1" noEditPoints="1" noChangeArrowheads="1"/>
          </p:cNvSpPr>
          <p:nvPr/>
        </p:nvSpPr>
        <p:spPr bwMode="auto">
          <a:xfrm rot="10800000">
            <a:off x="5361295" y="882122"/>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1" name="laptop">
            <a:extLst>
              <a:ext uri="{FF2B5EF4-FFF2-40B4-BE49-F238E27FC236}">
                <a16:creationId xmlns:a16="http://schemas.microsoft.com/office/drawing/2014/main" id="{D4092097-8B4C-4CBD-AAB3-1522BFDB1CC8}"/>
              </a:ext>
            </a:extLst>
          </p:cNvPr>
          <p:cNvSpPr>
            <a:spLocks noChangeAspect="1" noEditPoints="1" noChangeArrowheads="1"/>
          </p:cNvSpPr>
          <p:nvPr/>
        </p:nvSpPr>
        <p:spPr bwMode="auto">
          <a:xfrm rot="10800000">
            <a:off x="4374242" y="895465"/>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2" name="laptop">
            <a:extLst>
              <a:ext uri="{FF2B5EF4-FFF2-40B4-BE49-F238E27FC236}">
                <a16:creationId xmlns:a16="http://schemas.microsoft.com/office/drawing/2014/main" id="{059E6FBB-9875-4946-98A3-2A6809B4654E}"/>
              </a:ext>
            </a:extLst>
          </p:cNvPr>
          <p:cNvSpPr>
            <a:spLocks noChangeAspect="1" noEditPoints="1" noChangeArrowheads="1"/>
          </p:cNvSpPr>
          <p:nvPr/>
        </p:nvSpPr>
        <p:spPr bwMode="auto">
          <a:xfrm rot="10800000" flipV="1">
            <a:off x="5279356" y="3492390"/>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3" name="laptop">
            <a:extLst>
              <a:ext uri="{FF2B5EF4-FFF2-40B4-BE49-F238E27FC236}">
                <a16:creationId xmlns:a16="http://schemas.microsoft.com/office/drawing/2014/main" id="{8162463B-B7FC-443D-9D56-163753939168}"/>
              </a:ext>
            </a:extLst>
          </p:cNvPr>
          <p:cNvSpPr>
            <a:spLocks noChangeAspect="1" noEditPoints="1" noChangeArrowheads="1"/>
          </p:cNvSpPr>
          <p:nvPr/>
        </p:nvSpPr>
        <p:spPr bwMode="auto">
          <a:xfrm rot="10800000" flipV="1">
            <a:off x="4265563" y="3512270"/>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4" name="laptop">
            <a:extLst>
              <a:ext uri="{FF2B5EF4-FFF2-40B4-BE49-F238E27FC236}">
                <a16:creationId xmlns:a16="http://schemas.microsoft.com/office/drawing/2014/main" id="{74ED0561-CAF2-4CF4-949F-4ABC51AB8FB9}"/>
              </a:ext>
            </a:extLst>
          </p:cNvPr>
          <p:cNvSpPr>
            <a:spLocks noChangeAspect="1" noEditPoints="1" noChangeArrowheads="1"/>
          </p:cNvSpPr>
          <p:nvPr/>
        </p:nvSpPr>
        <p:spPr bwMode="auto">
          <a:xfrm rot="5400000">
            <a:off x="3147601" y="2620156"/>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05" name="laptop">
            <a:extLst>
              <a:ext uri="{FF2B5EF4-FFF2-40B4-BE49-F238E27FC236}">
                <a16:creationId xmlns:a16="http://schemas.microsoft.com/office/drawing/2014/main" id="{C82333E4-6D73-4FA1-8DE7-A6EFBECC10FB}"/>
              </a:ext>
            </a:extLst>
          </p:cNvPr>
          <p:cNvSpPr>
            <a:spLocks noChangeAspect="1" noEditPoints="1" noChangeArrowheads="1"/>
          </p:cNvSpPr>
          <p:nvPr/>
        </p:nvSpPr>
        <p:spPr bwMode="auto">
          <a:xfrm rot="5400000">
            <a:off x="3141495" y="1741184"/>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06" name="グループ化 305">
            <a:extLst>
              <a:ext uri="{FF2B5EF4-FFF2-40B4-BE49-F238E27FC236}">
                <a16:creationId xmlns:a16="http://schemas.microsoft.com/office/drawing/2014/main" id="{7BEBF8EA-D4BF-4C07-965C-677325DFB6BB}"/>
              </a:ext>
            </a:extLst>
          </p:cNvPr>
          <p:cNvGrpSpPr/>
          <p:nvPr/>
        </p:nvGrpSpPr>
        <p:grpSpPr>
          <a:xfrm rot="16200000">
            <a:off x="3585632" y="1201932"/>
            <a:ext cx="238534" cy="278293"/>
            <a:chOff x="6035675" y="3312159"/>
            <a:chExt cx="590412" cy="1352606"/>
          </a:xfrm>
        </p:grpSpPr>
        <p:sp>
          <p:nvSpPr>
            <p:cNvPr id="307" name="Rectangle 244">
              <a:extLst>
                <a:ext uri="{FF2B5EF4-FFF2-40B4-BE49-F238E27FC236}">
                  <a16:creationId xmlns:a16="http://schemas.microsoft.com/office/drawing/2014/main" id="{F9D00358-B2C8-466A-B771-6FEB64D21870}"/>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08" name="直線コネクタ 307">
              <a:extLst>
                <a:ext uri="{FF2B5EF4-FFF2-40B4-BE49-F238E27FC236}">
                  <a16:creationId xmlns:a16="http://schemas.microsoft.com/office/drawing/2014/main" id="{58349B16-DDD5-4050-B371-38EC14F3B36A}"/>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09" name="laptop">
            <a:extLst>
              <a:ext uri="{FF2B5EF4-FFF2-40B4-BE49-F238E27FC236}">
                <a16:creationId xmlns:a16="http://schemas.microsoft.com/office/drawing/2014/main" id="{894DC9D3-2A98-4AEA-BF4F-9DF70118DF32}"/>
              </a:ext>
            </a:extLst>
          </p:cNvPr>
          <p:cNvSpPr>
            <a:spLocks noChangeAspect="1" noEditPoints="1" noChangeArrowheads="1"/>
          </p:cNvSpPr>
          <p:nvPr/>
        </p:nvSpPr>
        <p:spPr bwMode="auto">
          <a:xfrm rot="10800000">
            <a:off x="3585734" y="902093"/>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10" name="テキスト ボックス 309">
            <a:extLst>
              <a:ext uri="{FF2B5EF4-FFF2-40B4-BE49-F238E27FC236}">
                <a16:creationId xmlns:a16="http://schemas.microsoft.com/office/drawing/2014/main" id="{F3988281-E8C5-48DA-9C00-E885C6CFA2FD}"/>
              </a:ext>
            </a:extLst>
          </p:cNvPr>
          <p:cNvSpPr txBox="1"/>
          <p:nvPr/>
        </p:nvSpPr>
        <p:spPr>
          <a:xfrm>
            <a:off x="11174709" y="2074327"/>
            <a:ext cx="369332" cy="553998"/>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誘導係</a:t>
            </a:r>
          </a:p>
        </p:txBody>
      </p:sp>
      <p:grpSp>
        <p:nvGrpSpPr>
          <p:cNvPr id="313" name="グループ化 312">
            <a:extLst>
              <a:ext uri="{FF2B5EF4-FFF2-40B4-BE49-F238E27FC236}">
                <a16:creationId xmlns:a16="http://schemas.microsoft.com/office/drawing/2014/main" id="{D8DF6CFF-9EF5-4219-9892-AD680A2919F7}"/>
              </a:ext>
            </a:extLst>
          </p:cNvPr>
          <p:cNvGrpSpPr/>
          <p:nvPr/>
        </p:nvGrpSpPr>
        <p:grpSpPr>
          <a:xfrm rot="5400000" flipV="1">
            <a:off x="7575130" y="844054"/>
            <a:ext cx="238534" cy="278293"/>
            <a:chOff x="6035675" y="3312159"/>
            <a:chExt cx="590412" cy="1352606"/>
          </a:xfrm>
        </p:grpSpPr>
        <p:sp>
          <p:nvSpPr>
            <p:cNvPr id="314" name="Rectangle 244">
              <a:extLst>
                <a:ext uri="{FF2B5EF4-FFF2-40B4-BE49-F238E27FC236}">
                  <a16:creationId xmlns:a16="http://schemas.microsoft.com/office/drawing/2014/main" id="{5AC2B818-2D6B-4706-BC52-E7D426FC06B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15" name="直線コネクタ 314">
              <a:extLst>
                <a:ext uri="{FF2B5EF4-FFF2-40B4-BE49-F238E27FC236}">
                  <a16:creationId xmlns:a16="http://schemas.microsoft.com/office/drawing/2014/main" id="{29E51384-D26C-4EBD-AAE0-E5D2DDE8F3F5}"/>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16" name="グループ化 315">
            <a:extLst>
              <a:ext uri="{FF2B5EF4-FFF2-40B4-BE49-F238E27FC236}">
                <a16:creationId xmlns:a16="http://schemas.microsoft.com/office/drawing/2014/main" id="{E76EB428-7898-479F-A032-7AA54AC46A67}"/>
              </a:ext>
            </a:extLst>
          </p:cNvPr>
          <p:cNvGrpSpPr/>
          <p:nvPr/>
        </p:nvGrpSpPr>
        <p:grpSpPr>
          <a:xfrm rot="5400000" flipV="1">
            <a:off x="8019078" y="844054"/>
            <a:ext cx="238534" cy="278293"/>
            <a:chOff x="6035675" y="3312159"/>
            <a:chExt cx="590412" cy="1352606"/>
          </a:xfrm>
        </p:grpSpPr>
        <p:sp>
          <p:nvSpPr>
            <p:cNvPr id="317" name="Rectangle 244">
              <a:extLst>
                <a:ext uri="{FF2B5EF4-FFF2-40B4-BE49-F238E27FC236}">
                  <a16:creationId xmlns:a16="http://schemas.microsoft.com/office/drawing/2014/main" id="{662063C2-4A1C-400E-A06B-7AF5F459F2F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18" name="直線コネクタ 317">
              <a:extLst>
                <a:ext uri="{FF2B5EF4-FFF2-40B4-BE49-F238E27FC236}">
                  <a16:creationId xmlns:a16="http://schemas.microsoft.com/office/drawing/2014/main" id="{DBB17AF7-4C28-476B-AB11-AB8A5DC838E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19" name="タイトル 1">
            <a:extLst>
              <a:ext uri="{FF2B5EF4-FFF2-40B4-BE49-F238E27FC236}">
                <a16:creationId xmlns:a16="http://schemas.microsoft.com/office/drawing/2014/main" id="{FA576BD6-EC74-4EB0-B9D5-9273237013FB}"/>
              </a:ext>
            </a:extLst>
          </p:cNvPr>
          <p:cNvSpPr txBox="1">
            <a:spLocks/>
          </p:cNvSpPr>
          <p:nvPr/>
        </p:nvSpPr>
        <p:spPr>
          <a:xfrm>
            <a:off x="187936" y="159239"/>
            <a:ext cx="8596668" cy="583096"/>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200" dirty="0"/>
          </a:p>
        </p:txBody>
      </p:sp>
      <p:grpSp>
        <p:nvGrpSpPr>
          <p:cNvPr id="321" name="グループ化 320">
            <a:extLst>
              <a:ext uri="{FF2B5EF4-FFF2-40B4-BE49-F238E27FC236}">
                <a16:creationId xmlns:a16="http://schemas.microsoft.com/office/drawing/2014/main" id="{BE121572-5577-44DA-93B9-81176CFE50CA}"/>
              </a:ext>
            </a:extLst>
          </p:cNvPr>
          <p:cNvGrpSpPr/>
          <p:nvPr/>
        </p:nvGrpSpPr>
        <p:grpSpPr>
          <a:xfrm>
            <a:off x="10114133" y="4698676"/>
            <a:ext cx="238534" cy="278293"/>
            <a:chOff x="6035675" y="3312159"/>
            <a:chExt cx="590412" cy="1352606"/>
          </a:xfrm>
        </p:grpSpPr>
        <p:sp>
          <p:nvSpPr>
            <p:cNvPr id="322" name="Rectangle 244">
              <a:extLst>
                <a:ext uri="{FF2B5EF4-FFF2-40B4-BE49-F238E27FC236}">
                  <a16:creationId xmlns:a16="http://schemas.microsoft.com/office/drawing/2014/main" id="{045AAF1E-584C-41DB-B907-AAFC125DADC6}"/>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23" name="直線コネクタ 322">
              <a:extLst>
                <a:ext uri="{FF2B5EF4-FFF2-40B4-BE49-F238E27FC236}">
                  <a16:creationId xmlns:a16="http://schemas.microsoft.com/office/drawing/2014/main" id="{0B56E25A-C39B-44A8-BF9B-A3FEF6966DDE}"/>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24" name="Rectangle 71">
            <a:extLst>
              <a:ext uri="{FF2B5EF4-FFF2-40B4-BE49-F238E27FC236}">
                <a16:creationId xmlns:a16="http://schemas.microsoft.com/office/drawing/2014/main" id="{F5CB586A-6B8A-4CD0-A6D2-A2E44EC3A76D}"/>
              </a:ext>
            </a:extLst>
          </p:cNvPr>
          <p:cNvSpPr>
            <a:spLocks noChangeArrowheads="1"/>
          </p:cNvSpPr>
          <p:nvPr/>
        </p:nvSpPr>
        <p:spPr bwMode="auto">
          <a:xfrm>
            <a:off x="9726148" y="5633060"/>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grpSp>
        <p:nvGrpSpPr>
          <p:cNvPr id="325" name="グループ化 324">
            <a:extLst>
              <a:ext uri="{FF2B5EF4-FFF2-40B4-BE49-F238E27FC236}">
                <a16:creationId xmlns:a16="http://schemas.microsoft.com/office/drawing/2014/main" id="{47B57408-F8B4-4324-97BD-BCFE8888D269}"/>
              </a:ext>
            </a:extLst>
          </p:cNvPr>
          <p:cNvGrpSpPr/>
          <p:nvPr/>
        </p:nvGrpSpPr>
        <p:grpSpPr>
          <a:xfrm rot="10800000" flipV="1">
            <a:off x="10915751" y="4766957"/>
            <a:ext cx="238534" cy="278293"/>
            <a:chOff x="6035675" y="3312159"/>
            <a:chExt cx="590412" cy="1352606"/>
          </a:xfrm>
        </p:grpSpPr>
        <p:sp>
          <p:nvSpPr>
            <p:cNvPr id="326" name="Rectangle 244">
              <a:extLst>
                <a:ext uri="{FF2B5EF4-FFF2-40B4-BE49-F238E27FC236}">
                  <a16:creationId xmlns:a16="http://schemas.microsoft.com/office/drawing/2014/main" id="{ABB9ACC0-9421-4FD9-829B-B09297E926FF}"/>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27" name="直線コネクタ 326">
              <a:extLst>
                <a:ext uri="{FF2B5EF4-FFF2-40B4-BE49-F238E27FC236}">
                  <a16:creationId xmlns:a16="http://schemas.microsoft.com/office/drawing/2014/main" id="{9A69B337-1147-4B65-9E82-446D6F313B01}"/>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28" name="Rectangle 71">
            <a:extLst>
              <a:ext uri="{FF2B5EF4-FFF2-40B4-BE49-F238E27FC236}">
                <a16:creationId xmlns:a16="http://schemas.microsoft.com/office/drawing/2014/main" id="{250CC1BD-FD02-4F80-B40E-AE0F2BF8060D}"/>
              </a:ext>
            </a:extLst>
          </p:cNvPr>
          <p:cNvSpPr>
            <a:spLocks noChangeArrowheads="1"/>
          </p:cNvSpPr>
          <p:nvPr/>
        </p:nvSpPr>
        <p:spPr bwMode="auto">
          <a:xfrm>
            <a:off x="7738498" y="4690208"/>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29" name="laptop">
            <a:extLst>
              <a:ext uri="{FF2B5EF4-FFF2-40B4-BE49-F238E27FC236}">
                <a16:creationId xmlns:a16="http://schemas.microsoft.com/office/drawing/2014/main" id="{55C3902B-E38D-4C24-AEC2-7E3A8A3A57D7}"/>
              </a:ext>
            </a:extLst>
          </p:cNvPr>
          <p:cNvSpPr>
            <a:spLocks noChangeAspect="1" noEditPoints="1" noChangeArrowheads="1"/>
          </p:cNvSpPr>
          <p:nvPr/>
        </p:nvSpPr>
        <p:spPr bwMode="auto">
          <a:xfrm rot="10800000">
            <a:off x="7885432" y="4784989"/>
            <a:ext cx="251018" cy="15049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31" name="Rectangle 71">
            <a:extLst>
              <a:ext uri="{FF2B5EF4-FFF2-40B4-BE49-F238E27FC236}">
                <a16:creationId xmlns:a16="http://schemas.microsoft.com/office/drawing/2014/main" id="{320DB23D-2301-4FCD-A454-1A3BCBCEC558}"/>
              </a:ext>
            </a:extLst>
          </p:cNvPr>
          <p:cNvSpPr>
            <a:spLocks noChangeArrowheads="1"/>
          </p:cNvSpPr>
          <p:nvPr/>
        </p:nvSpPr>
        <p:spPr bwMode="auto">
          <a:xfrm rot="16200000">
            <a:off x="8639466" y="1623125"/>
            <a:ext cx="1317038" cy="336379"/>
          </a:xfrm>
          <a:prstGeom prst="rect">
            <a:avLst/>
          </a:prstGeom>
          <a:no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32" name="楕円 331">
            <a:extLst>
              <a:ext uri="{FF2B5EF4-FFF2-40B4-BE49-F238E27FC236}">
                <a16:creationId xmlns:a16="http://schemas.microsoft.com/office/drawing/2014/main" id="{41ECC392-3190-4060-A67F-764B057F90F0}"/>
              </a:ext>
            </a:extLst>
          </p:cNvPr>
          <p:cNvSpPr/>
          <p:nvPr/>
        </p:nvSpPr>
        <p:spPr>
          <a:xfrm>
            <a:off x="9217811" y="905088"/>
            <a:ext cx="180205" cy="15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3" name="楕円 332">
            <a:extLst>
              <a:ext uri="{FF2B5EF4-FFF2-40B4-BE49-F238E27FC236}">
                <a16:creationId xmlns:a16="http://schemas.microsoft.com/office/drawing/2014/main" id="{DD050E71-E62C-4429-A74F-820EFC732CAA}"/>
              </a:ext>
            </a:extLst>
          </p:cNvPr>
          <p:cNvSpPr/>
          <p:nvPr/>
        </p:nvSpPr>
        <p:spPr>
          <a:xfrm>
            <a:off x="9217811" y="1176801"/>
            <a:ext cx="180205" cy="15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4" name="楕円 333">
            <a:extLst>
              <a:ext uri="{FF2B5EF4-FFF2-40B4-BE49-F238E27FC236}">
                <a16:creationId xmlns:a16="http://schemas.microsoft.com/office/drawing/2014/main" id="{D34751B0-F47A-421F-8968-9FAE62527F0A}"/>
              </a:ext>
            </a:extLst>
          </p:cNvPr>
          <p:cNvSpPr/>
          <p:nvPr/>
        </p:nvSpPr>
        <p:spPr>
          <a:xfrm>
            <a:off x="9217811" y="1448514"/>
            <a:ext cx="180205" cy="15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5" name="楕円 334">
            <a:extLst>
              <a:ext uri="{FF2B5EF4-FFF2-40B4-BE49-F238E27FC236}">
                <a16:creationId xmlns:a16="http://schemas.microsoft.com/office/drawing/2014/main" id="{366E89BF-C57B-4F2D-939C-083C65CC3585}"/>
              </a:ext>
            </a:extLst>
          </p:cNvPr>
          <p:cNvSpPr/>
          <p:nvPr/>
        </p:nvSpPr>
        <p:spPr>
          <a:xfrm>
            <a:off x="9217811" y="1720227"/>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6" name="楕円 335">
            <a:extLst>
              <a:ext uri="{FF2B5EF4-FFF2-40B4-BE49-F238E27FC236}">
                <a16:creationId xmlns:a16="http://schemas.microsoft.com/office/drawing/2014/main" id="{3DDAD8DE-A997-47A9-AB8B-745EF0EA8C39}"/>
              </a:ext>
            </a:extLst>
          </p:cNvPr>
          <p:cNvSpPr/>
          <p:nvPr/>
        </p:nvSpPr>
        <p:spPr>
          <a:xfrm>
            <a:off x="9217811" y="1991940"/>
            <a:ext cx="180205" cy="1504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7" name="楕円 336">
            <a:extLst>
              <a:ext uri="{FF2B5EF4-FFF2-40B4-BE49-F238E27FC236}">
                <a16:creationId xmlns:a16="http://schemas.microsoft.com/office/drawing/2014/main" id="{EC2E12BC-9FE3-4350-A123-532A891286A4}"/>
              </a:ext>
            </a:extLst>
          </p:cNvPr>
          <p:cNvSpPr/>
          <p:nvPr/>
        </p:nvSpPr>
        <p:spPr>
          <a:xfrm>
            <a:off x="9217811" y="2263653"/>
            <a:ext cx="180205" cy="1504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8" name="楕円 337">
            <a:extLst>
              <a:ext uri="{FF2B5EF4-FFF2-40B4-BE49-F238E27FC236}">
                <a16:creationId xmlns:a16="http://schemas.microsoft.com/office/drawing/2014/main" id="{2C33635A-4212-443B-A327-8D122296247D}"/>
              </a:ext>
            </a:extLst>
          </p:cNvPr>
          <p:cNvSpPr/>
          <p:nvPr/>
        </p:nvSpPr>
        <p:spPr>
          <a:xfrm>
            <a:off x="9217811" y="2734146"/>
            <a:ext cx="180205" cy="15046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9" name="楕円 338">
            <a:extLst>
              <a:ext uri="{FF2B5EF4-FFF2-40B4-BE49-F238E27FC236}">
                <a16:creationId xmlns:a16="http://schemas.microsoft.com/office/drawing/2014/main" id="{75EE570B-3804-4713-809F-694C7417F11A}"/>
              </a:ext>
            </a:extLst>
          </p:cNvPr>
          <p:cNvSpPr/>
          <p:nvPr/>
        </p:nvSpPr>
        <p:spPr>
          <a:xfrm>
            <a:off x="9217811" y="3005859"/>
            <a:ext cx="180205" cy="1504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0" name="テキスト ボックス 339">
            <a:extLst>
              <a:ext uri="{FF2B5EF4-FFF2-40B4-BE49-F238E27FC236}">
                <a16:creationId xmlns:a16="http://schemas.microsoft.com/office/drawing/2014/main" id="{849C95D9-CE22-43FB-94F5-7857E987E733}"/>
              </a:ext>
            </a:extLst>
          </p:cNvPr>
          <p:cNvSpPr txBox="1"/>
          <p:nvPr/>
        </p:nvSpPr>
        <p:spPr>
          <a:xfrm flipH="1">
            <a:off x="9357522" y="828655"/>
            <a:ext cx="73150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誘導係</a:t>
            </a:r>
          </a:p>
        </p:txBody>
      </p:sp>
      <p:sp>
        <p:nvSpPr>
          <p:cNvPr id="341" name="テキスト ボックス 340">
            <a:extLst>
              <a:ext uri="{FF2B5EF4-FFF2-40B4-BE49-F238E27FC236}">
                <a16:creationId xmlns:a16="http://schemas.microsoft.com/office/drawing/2014/main" id="{CDA670D0-E047-4E07-984D-A5D83E07D443}"/>
              </a:ext>
            </a:extLst>
          </p:cNvPr>
          <p:cNvSpPr txBox="1"/>
          <p:nvPr/>
        </p:nvSpPr>
        <p:spPr>
          <a:xfrm flipH="1">
            <a:off x="9357522" y="1103813"/>
            <a:ext cx="73150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受付係</a:t>
            </a:r>
          </a:p>
        </p:txBody>
      </p:sp>
      <p:sp>
        <p:nvSpPr>
          <p:cNvPr id="342" name="テキスト ボックス 341">
            <a:extLst>
              <a:ext uri="{FF2B5EF4-FFF2-40B4-BE49-F238E27FC236}">
                <a16:creationId xmlns:a16="http://schemas.microsoft.com/office/drawing/2014/main" id="{46C448A8-A2C8-402B-BAE4-7C39A0A34AC1}"/>
              </a:ext>
            </a:extLst>
          </p:cNvPr>
          <p:cNvSpPr txBox="1"/>
          <p:nvPr/>
        </p:nvSpPr>
        <p:spPr>
          <a:xfrm flipH="1">
            <a:off x="9305218" y="1391919"/>
            <a:ext cx="115875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ハローワーク係</a:t>
            </a:r>
          </a:p>
        </p:txBody>
      </p:sp>
      <p:sp>
        <p:nvSpPr>
          <p:cNvPr id="343" name="テキスト ボックス 342">
            <a:extLst>
              <a:ext uri="{FF2B5EF4-FFF2-40B4-BE49-F238E27FC236}">
                <a16:creationId xmlns:a16="http://schemas.microsoft.com/office/drawing/2014/main" id="{47DCE02B-17F4-49C0-B0BE-E192CE59F297}"/>
              </a:ext>
            </a:extLst>
          </p:cNvPr>
          <p:cNvSpPr txBox="1"/>
          <p:nvPr/>
        </p:nvSpPr>
        <p:spPr>
          <a:xfrm flipH="1">
            <a:off x="9357520" y="1654129"/>
            <a:ext cx="76438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塗り絵係</a:t>
            </a:r>
          </a:p>
        </p:txBody>
      </p:sp>
      <p:sp>
        <p:nvSpPr>
          <p:cNvPr id="344" name="テキスト ボックス 343">
            <a:extLst>
              <a:ext uri="{FF2B5EF4-FFF2-40B4-BE49-F238E27FC236}">
                <a16:creationId xmlns:a16="http://schemas.microsoft.com/office/drawing/2014/main" id="{FE9C3A32-BEEC-4271-9099-CD0740A82371}"/>
              </a:ext>
            </a:extLst>
          </p:cNvPr>
          <p:cNvSpPr txBox="1"/>
          <p:nvPr/>
        </p:nvSpPr>
        <p:spPr>
          <a:xfrm flipH="1">
            <a:off x="9396955" y="2677201"/>
            <a:ext cx="10578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プリクラ印刷係</a:t>
            </a:r>
          </a:p>
        </p:txBody>
      </p:sp>
      <p:sp>
        <p:nvSpPr>
          <p:cNvPr id="345" name="テキスト ボックス 344">
            <a:extLst>
              <a:ext uri="{FF2B5EF4-FFF2-40B4-BE49-F238E27FC236}">
                <a16:creationId xmlns:a16="http://schemas.microsoft.com/office/drawing/2014/main" id="{78D2FE38-4574-4636-A2AC-F1B1407230CE}"/>
              </a:ext>
            </a:extLst>
          </p:cNvPr>
          <p:cNvSpPr txBox="1"/>
          <p:nvPr/>
        </p:nvSpPr>
        <p:spPr>
          <a:xfrm flipH="1">
            <a:off x="9344270" y="2953543"/>
            <a:ext cx="73150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撮影係</a:t>
            </a:r>
          </a:p>
        </p:txBody>
      </p:sp>
      <p:sp>
        <p:nvSpPr>
          <p:cNvPr id="346" name="楕円 345">
            <a:extLst>
              <a:ext uri="{FF2B5EF4-FFF2-40B4-BE49-F238E27FC236}">
                <a16:creationId xmlns:a16="http://schemas.microsoft.com/office/drawing/2014/main" id="{C5741737-15C0-416E-8B0F-AD9C2858EC15}"/>
              </a:ext>
            </a:extLst>
          </p:cNvPr>
          <p:cNvSpPr/>
          <p:nvPr/>
        </p:nvSpPr>
        <p:spPr>
          <a:xfrm>
            <a:off x="9217811" y="903325"/>
            <a:ext cx="180205" cy="15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7" name="楕円 346">
            <a:extLst>
              <a:ext uri="{FF2B5EF4-FFF2-40B4-BE49-F238E27FC236}">
                <a16:creationId xmlns:a16="http://schemas.microsoft.com/office/drawing/2014/main" id="{81BA9265-507B-4E9F-A137-789EDA2CA018}"/>
              </a:ext>
            </a:extLst>
          </p:cNvPr>
          <p:cNvSpPr/>
          <p:nvPr/>
        </p:nvSpPr>
        <p:spPr>
          <a:xfrm>
            <a:off x="9217811" y="1175038"/>
            <a:ext cx="180205" cy="150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8" name="楕円 347">
            <a:extLst>
              <a:ext uri="{FF2B5EF4-FFF2-40B4-BE49-F238E27FC236}">
                <a16:creationId xmlns:a16="http://schemas.microsoft.com/office/drawing/2014/main" id="{70D9D8BF-5797-4AFF-AE4C-C6D74A35FBBF}"/>
              </a:ext>
            </a:extLst>
          </p:cNvPr>
          <p:cNvSpPr/>
          <p:nvPr/>
        </p:nvSpPr>
        <p:spPr>
          <a:xfrm>
            <a:off x="9217811" y="1446751"/>
            <a:ext cx="180205" cy="150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9" name="楕円 348">
            <a:extLst>
              <a:ext uri="{FF2B5EF4-FFF2-40B4-BE49-F238E27FC236}">
                <a16:creationId xmlns:a16="http://schemas.microsoft.com/office/drawing/2014/main" id="{2D817A14-9777-4E5E-B1D0-011D8650C335}"/>
              </a:ext>
            </a:extLst>
          </p:cNvPr>
          <p:cNvSpPr/>
          <p:nvPr/>
        </p:nvSpPr>
        <p:spPr>
          <a:xfrm>
            <a:off x="9217815" y="3522691"/>
            <a:ext cx="180205" cy="15046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0" name="楕円 349">
            <a:extLst>
              <a:ext uri="{FF2B5EF4-FFF2-40B4-BE49-F238E27FC236}">
                <a16:creationId xmlns:a16="http://schemas.microsoft.com/office/drawing/2014/main" id="{06C94B55-65AD-40B2-9AD2-EF301C96F8FE}"/>
              </a:ext>
            </a:extLst>
          </p:cNvPr>
          <p:cNvSpPr/>
          <p:nvPr/>
        </p:nvSpPr>
        <p:spPr>
          <a:xfrm>
            <a:off x="9224439" y="3277527"/>
            <a:ext cx="180205" cy="150463"/>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1" name="テキスト ボックス 350">
            <a:extLst>
              <a:ext uri="{FF2B5EF4-FFF2-40B4-BE49-F238E27FC236}">
                <a16:creationId xmlns:a16="http://schemas.microsoft.com/office/drawing/2014/main" id="{6FF54415-6F79-40E8-9488-8B484D368EEA}"/>
              </a:ext>
            </a:extLst>
          </p:cNvPr>
          <p:cNvSpPr txBox="1"/>
          <p:nvPr/>
        </p:nvSpPr>
        <p:spPr>
          <a:xfrm flipH="1">
            <a:off x="9337645" y="3225211"/>
            <a:ext cx="103447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撮影補助係</a:t>
            </a:r>
          </a:p>
        </p:txBody>
      </p:sp>
      <p:sp>
        <p:nvSpPr>
          <p:cNvPr id="352" name="テキスト ボックス 351">
            <a:extLst>
              <a:ext uri="{FF2B5EF4-FFF2-40B4-BE49-F238E27FC236}">
                <a16:creationId xmlns:a16="http://schemas.microsoft.com/office/drawing/2014/main" id="{B3E7EFF0-C7D7-4901-9756-14FF2A2A382E}"/>
              </a:ext>
            </a:extLst>
          </p:cNvPr>
          <p:cNvSpPr txBox="1"/>
          <p:nvPr/>
        </p:nvSpPr>
        <p:spPr>
          <a:xfrm flipH="1">
            <a:off x="9344270" y="3450505"/>
            <a:ext cx="103438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画像コピー係</a:t>
            </a:r>
          </a:p>
        </p:txBody>
      </p:sp>
      <p:sp>
        <p:nvSpPr>
          <p:cNvPr id="353" name="楕円 352">
            <a:extLst>
              <a:ext uri="{FF2B5EF4-FFF2-40B4-BE49-F238E27FC236}">
                <a16:creationId xmlns:a16="http://schemas.microsoft.com/office/drawing/2014/main" id="{057AB2F6-A08A-4AE3-856D-B5E827232A12}"/>
              </a:ext>
            </a:extLst>
          </p:cNvPr>
          <p:cNvSpPr/>
          <p:nvPr/>
        </p:nvSpPr>
        <p:spPr>
          <a:xfrm>
            <a:off x="4120085" y="5518156"/>
            <a:ext cx="180205" cy="1504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4" name="楕円 353">
            <a:extLst>
              <a:ext uri="{FF2B5EF4-FFF2-40B4-BE49-F238E27FC236}">
                <a16:creationId xmlns:a16="http://schemas.microsoft.com/office/drawing/2014/main" id="{61D82D73-9AB4-4DF6-BAEE-7462A51C3DBD}"/>
              </a:ext>
            </a:extLst>
          </p:cNvPr>
          <p:cNvSpPr/>
          <p:nvPr/>
        </p:nvSpPr>
        <p:spPr>
          <a:xfrm>
            <a:off x="4872443" y="6200937"/>
            <a:ext cx="180205" cy="15046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5" name="楕円 354">
            <a:extLst>
              <a:ext uri="{FF2B5EF4-FFF2-40B4-BE49-F238E27FC236}">
                <a16:creationId xmlns:a16="http://schemas.microsoft.com/office/drawing/2014/main" id="{FFAE237D-4DAB-49D1-A74C-718291AEAAB9}"/>
              </a:ext>
            </a:extLst>
          </p:cNvPr>
          <p:cNvSpPr/>
          <p:nvPr/>
        </p:nvSpPr>
        <p:spPr>
          <a:xfrm>
            <a:off x="4724677" y="4397999"/>
            <a:ext cx="180205" cy="150463"/>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6" name="楕円 355">
            <a:extLst>
              <a:ext uri="{FF2B5EF4-FFF2-40B4-BE49-F238E27FC236}">
                <a16:creationId xmlns:a16="http://schemas.microsoft.com/office/drawing/2014/main" id="{FB056C97-9ECC-424F-BF93-8DE87F311EC6}"/>
              </a:ext>
            </a:extLst>
          </p:cNvPr>
          <p:cNvSpPr/>
          <p:nvPr/>
        </p:nvSpPr>
        <p:spPr>
          <a:xfrm>
            <a:off x="6985228" y="5177833"/>
            <a:ext cx="180205" cy="15046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8" name="楕円 357">
            <a:extLst>
              <a:ext uri="{FF2B5EF4-FFF2-40B4-BE49-F238E27FC236}">
                <a16:creationId xmlns:a16="http://schemas.microsoft.com/office/drawing/2014/main" id="{2E1105D8-5A47-4A67-88CD-F3801717A404}"/>
              </a:ext>
            </a:extLst>
          </p:cNvPr>
          <p:cNvSpPr/>
          <p:nvPr/>
        </p:nvSpPr>
        <p:spPr>
          <a:xfrm>
            <a:off x="6640256" y="1811789"/>
            <a:ext cx="180205" cy="150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9" name="楕円 358">
            <a:extLst>
              <a:ext uri="{FF2B5EF4-FFF2-40B4-BE49-F238E27FC236}">
                <a16:creationId xmlns:a16="http://schemas.microsoft.com/office/drawing/2014/main" id="{9A04E4B0-98D7-422D-95AF-03344A587D99}"/>
              </a:ext>
            </a:extLst>
          </p:cNvPr>
          <p:cNvSpPr/>
          <p:nvPr/>
        </p:nvSpPr>
        <p:spPr>
          <a:xfrm>
            <a:off x="8834754" y="1798233"/>
            <a:ext cx="180205" cy="150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0" name="楕円 359">
            <a:extLst>
              <a:ext uri="{FF2B5EF4-FFF2-40B4-BE49-F238E27FC236}">
                <a16:creationId xmlns:a16="http://schemas.microsoft.com/office/drawing/2014/main" id="{428D7BEA-ACB9-4CEF-9E89-AF55F826040A}"/>
              </a:ext>
            </a:extLst>
          </p:cNvPr>
          <p:cNvSpPr/>
          <p:nvPr/>
        </p:nvSpPr>
        <p:spPr>
          <a:xfrm>
            <a:off x="8391901" y="1808047"/>
            <a:ext cx="180205" cy="150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1" name="楕円 360">
            <a:extLst>
              <a:ext uri="{FF2B5EF4-FFF2-40B4-BE49-F238E27FC236}">
                <a16:creationId xmlns:a16="http://schemas.microsoft.com/office/drawing/2014/main" id="{70804B9A-2754-4A40-80F0-DC0E52806626}"/>
              </a:ext>
            </a:extLst>
          </p:cNvPr>
          <p:cNvSpPr/>
          <p:nvPr/>
        </p:nvSpPr>
        <p:spPr>
          <a:xfrm>
            <a:off x="7960835" y="1814867"/>
            <a:ext cx="180205" cy="150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2" name="楕円 361">
            <a:extLst>
              <a:ext uri="{FF2B5EF4-FFF2-40B4-BE49-F238E27FC236}">
                <a16:creationId xmlns:a16="http://schemas.microsoft.com/office/drawing/2014/main" id="{E4C99A1D-D5E9-40E5-9C9F-E7524C433CC0}"/>
              </a:ext>
            </a:extLst>
          </p:cNvPr>
          <p:cNvSpPr/>
          <p:nvPr/>
        </p:nvSpPr>
        <p:spPr>
          <a:xfrm>
            <a:off x="6720005" y="1263968"/>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3" name="楕円 362">
            <a:extLst>
              <a:ext uri="{FF2B5EF4-FFF2-40B4-BE49-F238E27FC236}">
                <a16:creationId xmlns:a16="http://schemas.microsoft.com/office/drawing/2014/main" id="{56E235EF-C7E6-4BC0-B46B-FD73FBA4E491}"/>
              </a:ext>
            </a:extLst>
          </p:cNvPr>
          <p:cNvSpPr/>
          <p:nvPr/>
        </p:nvSpPr>
        <p:spPr>
          <a:xfrm>
            <a:off x="5838707" y="1257054"/>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4" name="楕円 363">
            <a:extLst>
              <a:ext uri="{FF2B5EF4-FFF2-40B4-BE49-F238E27FC236}">
                <a16:creationId xmlns:a16="http://schemas.microsoft.com/office/drawing/2014/main" id="{AD90409F-9203-4828-9595-D27B781255FC}"/>
              </a:ext>
            </a:extLst>
          </p:cNvPr>
          <p:cNvSpPr/>
          <p:nvPr/>
        </p:nvSpPr>
        <p:spPr>
          <a:xfrm>
            <a:off x="4932919" y="1277496"/>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5" name="楕円 364">
            <a:extLst>
              <a:ext uri="{FF2B5EF4-FFF2-40B4-BE49-F238E27FC236}">
                <a16:creationId xmlns:a16="http://schemas.microsoft.com/office/drawing/2014/main" id="{15FF0457-DC14-43A0-9B2A-0DE61F285DEC}"/>
              </a:ext>
            </a:extLst>
          </p:cNvPr>
          <p:cNvSpPr/>
          <p:nvPr/>
        </p:nvSpPr>
        <p:spPr>
          <a:xfrm>
            <a:off x="4012980" y="1245613"/>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6" name="楕円 365">
            <a:extLst>
              <a:ext uri="{FF2B5EF4-FFF2-40B4-BE49-F238E27FC236}">
                <a16:creationId xmlns:a16="http://schemas.microsoft.com/office/drawing/2014/main" id="{2820B2F8-255C-46C2-8EDB-3F5EFB289779}"/>
              </a:ext>
            </a:extLst>
          </p:cNvPr>
          <p:cNvSpPr/>
          <p:nvPr/>
        </p:nvSpPr>
        <p:spPr>
          <a:xfrm>
            <a:off x="3500872" y="2140031"/>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7" name="楕円 366">
            <a:extLst>
              <a:ext uri="{FF2B5EF4-FFF2-40B4-BE49-F238E27FC236}">
                <a16:creationId xmlns:a16="http://schemas.microsoft.com/office/drawing/2014/main" id="{FCC8003B-9F02-4EF8-A7FF-7785B33666D1}"/>
              </a:ext>
            </a:extLst>
          </p:cNvPr>
          <p:cNvSpPr/>
          <p:nvPr/>
        </p:nvSpPr>
        <p:spPr>
          <a:xfrm>
            <a:off x="3533997" y="3061712"/>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8" name="楕円 367">
            <a:extLst>
              <a:ext uri="{FF2B5EF4-FFF2-40B4-BE49-F238E27FC236}">
                <a16:creationId xmlns:a16="http://schemas.microsoft.com/office/drawing/2014/main" id="{604AEC92-AA69-403F-9697-8FC4F06763DD}"/>
              </a:ext>
            </a:extLst>
          </p:cNvPr>
          <p:cNvSpPr/>
          <p:nvPr/>
        </p:nvSpPr>
        <p:spPr>
          <a:xfrm>
            <a:off x="3951985" y="3093746"/>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9" name="楕円 368">
            <a:extLst>
              <a:ext uri="{FF2B5EF4-FFF2-40B4-BE49-F238E27FC236}">
                <a16:creationId xmlns:a16="http://schemas.microsoft.com/office/drawing/2014/main" id="{5ECF95BB-6CCD-450E-B4E1-8586CD21DA65}"/>
              </a:ext>
            </a:extLst>
          </p:cNvPr>
          <p:cNvSpPr/>
          <p:nvPr/>
        </p:nvSpPr>
        <p:spPr>
          <a:xfrm>
            <a:off x="4898373" y="3099534"/>
            <a:ext cx="180205" cy="1504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1" name="楕円 370">
            <a:extLst>
              <a:ext uri="{FF2B5EF4-FFF2-40B4-BE49-F238E27FC236}">
                <a16:creationId xmlns:a16="http://schemas.microsoft.com/office/drawing/2014/main" id="{39FD1567-9268-4F0A-9AB4-B7E6EA38C41B}"/>
              </a:ext>
            </a:extLst>
          </p:cNvPr>
          <p:cNvSpPr/>
          <p:nvPr/>
        </p:nvSpPr>
        <p:spPr>
          <a:xfrm>
            <a:off x="8854634" y="1447054"/>
            <a:ext cx="180205" cy="150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2" name="楕円 371">
            <a:extLst>
              <a:ext uri="{FF2B5EF4-FFF2-40B4-BE49-F238E27FC236}">
                <a16:creationId xmlns:a16="http://schemas.microsoft.com/office/drawing/2014/main" id="{A9592A14-B3B9-4999-9CCA-82644054B7F9}"/>
              </a:ext>
            </a:extLst>
          </p:cNvPr>
          <p:cNvSpPr/>
          <p:nvPr/>
        </p:nvSpPr>
        <p:spPr>
          <a:xfrm>
            <a:off x="11530668" y="2260907"/>
            <a:ext cx="180205" cy="15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3" name="テキスト ボックス 372">
            <a:extLst>
              <a:ext uri="{FF2B5EF4-FFF2-40B4-BE49-F238E27FC236}">
                <a16:creationId xmlns:a16="http://schemas.microsoft.com/office/drawing/2014/main" id="{B0B8FE47-5797-40EA-9C0E-818315ED46CB}"/>
              </a:ext>
            </a:extLst>
          </p:cNvPr>
          <p:cNvSpPr txBox="1"/>
          <p:nvPr/>
        </p:nvSpPr>
        <p:spPr>
          <a:xfrm flipH="1">
            <a:off x="9330356" y="1942141"/>
            <a:ext cx="116562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缶バッチ制作係</a:t>
            </a:r>
          </a:p>
        </p:txBody>
      </p:sp>
      <p:sp>
        <p:nvSpPr>
          <p:cNvPr id="374" name="テキスト ボックス 373">
            <a:extLst>
              <a:ext uri="{FF2B5EF4-FFF2-40B4-BE49-F238E27FC236}">
                <a16:creationId xmlns:a16="http://schemas.microsoft.com/office/drawing/2014/main" id="{CD0C9399-2541-45D6-9521-26A4FC142543}"/>
              </a:ext>
            </a:extLst>
          </p:cNvPr>
          <p:cNvSpPr txBox="1"/>
          <p:nvPr/>
        </p:nvSpPr>
        <p:spPr>
          <a:xfrm flipH="1">
            <a:off x="9370774" y="2191550"/>
            <a:ext cx="118458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缶バッチ印刷係</a:t>
            </a:r>
          </a:p>
        </p:txBody>
      </p:sp>
      <p:sp>
        <p:nvSpPr>
          <p:cNvPr id="375" name="楕円 374">
            <a:extLst>
              <a:ext uri="{FF2B5EF4-FFF2-40B4-BE49-F238E27FC236}">
                <a16:creationId xmlns:a16="http://schemas.microsoft.com/office/drawing/2014/main" id="{E4D5E959-906C-478E-9EC8-2973928290AE}"/>
              </a:ext>
            </a:extLst>
          </p:cNvPr>
          <p:cNvSpPr/>
          <p:nvPr/>
        </p:nvSpPr>
        <p:spPr>
          <a:xfrm>
            <a:off x="10946625" y="3614234"/>
            <a:ext cx="180205" cy="1504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6" name="楕円 375">
            <a:extLst>
              <a:ext uri="{FF2B5EF4-FFF2-40B4-BE49-F238E27FC236}">
                <a16:creationId xmlns:a16="http://schemas.microsoft.com/office/drawing/2014/main" id="{3A2C22DA-D59D-4A86-9D59-DE76CF6D564E}"/>
              </a:ext>
            </a:extLst>
          </p:cNvPr>
          <p:cNvSpPr/>
          <p:nvPr/>
        </p:nvSpPr>
        <p:spPr>
          <a:xfrm>
            <a:off x="10940585" y="4854395"/>
            <a:ext cx="180205" cy="1504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7" name="楕円 376">
            <a:extLst>
              <a:ext uri="{FF2B5EF4-FFF2-40B4-BE49-F238E27FC236}">
                <a16:creationId xmlns:a16="http://schemas.microsoft.com/office/drawing/2014/main" id="{003C56A9-E2FE-47DD-8B73-26F148793658}"/>
              </a:ext>
            </a:extLst>
          </p:cNvPr>
          <p:cNvSpPr/>
          <p:nvPr/>
        </p:nvSpPr>
        <p:spPr>
          <a:xfrm>
            <a:off x="10589567" y="6092466"/>
            <a:ext cx="180205" cy="1504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8" name="楕円 377">
            <a:extLst>
              <a:ext uri="{FF2B5EF4-FFF2-40B4-BE49-F238E27FC236}">
                <a16:creationId xmlns:a16="http://schemas.microsoft.com/office/drawing/2014/main" id="{53C4EA92-0C7F-4CA5-8757-D81B7E7814FF}"/>
              </a:ext>
            </a:extLst>
          </p:cNvPr>
          <p:cNvSpPr/>
          <p:nvPr/>
        </p:nvSpPr>
        <p:spPr>
          <a:xfrm>
            <a:off x="7946003" y="5184461"/>
            <a:ext cx="180205" cy="15046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9" name="楕円 378">
            <a:extLst>
              <a:ext uri="{FF2B5EF4-FFF2-40B4-BE49-F238E27FC236}">
                <a16:creationId xmlns:a16="http://schemas.microsoft.com/office/drawing/2014/main" id="{64D634C0-B053-4462-BAE1-FA0245402CAD}"/>
              </a:ext>
            </a:extLst>
          </p:cNvPr>
          <p:cNvSpPr/>
          <p:nvPr/>
        </p:nvSpPr>
        <p:spPr>
          <a:xfrm>
            <a:off x="8826632" y="5344606"/>
            <a:ext cx="180205" cy="1504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pSp>
        <p:nvGrpSpPr>
          <p:cNvPr id="380" name="グループ化 379">
            <a:extLst>
              <a:ext uri="{FF2B5EF4-FFF2-40B4-BE49-F238E27FC236}">
                <a16:creationId xmlns:a16="http://schemas.microsoft.com/office/drawing/2014/main" id="{04BAFDC6-B7C9-4364-BAB2-12D57CBD4134}"/>
              </a:ext>
            </a:extLst>
          </p:cNvPr>
          <p:cNvGrpSpPr/>
          <p:nvPr/>
        </p:nvGrpSpPr>
        <p:grpSpPr>
          <a:xfrm rot="5400000" flipH="1">
            <a:off x="9230971" y="5981425"/>
            <a:ext cx="238534" cy="278293"/>
            <a:chOff x="6035675" y="3312159"/>
            <a:chExt cx="590412" cy="1352606"/>
          </a:xfrm>
        </p:grpSpPr>
        <p:sp>
          <p:nvSpPr>
            <p:cNvPr id="381" name="Rectangle 244">
              <a:extLst>
                <a:ext uri="{FF2B5EF4-FFF2-40B4-BE49-F238E27FC236}">
                  <a16:creationId xmlns:a16="http://schemas.microsoft.com/office/drawing/2014/main" id="{C892607D-8DC7-48DC-AB13-8C4390CAEF28}"/>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82" name="直線コネクタ 381">
              <a:extLst>
                <a:ext uri="{FF2B5EF4-FFF2-40B4-BE49-F238E27FC236}">
                  <a16:creationId xmlns:a16="http://schemas.microsoft.com/office/drawing/2014/main" id="{B89931D6-9CDD-4AF3-A581-6D77D27CF082}"/>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83" name="楕円 382">
            <a:extLst>
              <a:ext uri="{FF2B5EF4-FFF2-40B4-BE49-F238E27FC236}">
                <a16:creationId xmlns:a16="http://schemas.microsoft.com/office/drawing/2014/main" id="{D5DBB78D-18D9-4D85-964B-08987CC87C1C}"/>
              </a:ext>
            </a:extLst>
          </p:cNvPr>
          <p:cNvSpPr/>
          <p:nvPr/>
        </p:nvSpPr>
        <p:spPr>
          <a:xfrm>
            <a:off x="8900978" y="6047099"/>
            <a:ext cx="180205" cy="150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84" name="楕円 383">
            <a:extLst>
              <a:ext uri="{FF2B5EF4-FFF2-40B4-BE49-F238E27FC236}">
                <a16:creationId xmlns:a16="http://schemas.microsoft.com/office/drawing/2014/main" id="{ABE90AC3-3171-43E4-A5EE-9B78659B1C87}"/>
              </a:ext>
            </a:extLst>
          </p:cNvPr>
          <p:cNvSpPr/>
          <p:nvPr/>
        </p:nvSpPr>
        <p:spPr>
          <a:xfrm>
            <a:off x="9224439" y="2508817"/>
            <a:ext cx="180205" cy="15046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85" name="楕円 384">
            <a:extLst>
              <a:ext uri="{FF2B5EF4-FFF2-40B4-BE49-F238E27FC236}">
                <a16:creationId xmlns:a16="http://schemas.microsoft.com/office/drawing/2014/main" id="{023428D7-F1CB-4EDC-8F50-964BC777AEB9}"/>
              </a:ext>
            </a:extLst>
          </p:cNvPr>
          <p:cNvSpPr/>
          <p:nvPr/>
        </p:nvSpPr>
        <p:spPr>
          <a:xfrm>
            <a:off x="9283405" y="6038697"/>
            <a:ext cx="180205" cy="15046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86" name="テキスト ボックス 385">
            <a:extLst>
              <a:ext uri="{FF2B5EF4-FFF2-40B4-BE49-F238E27FC236}">
                <a16:creationId xmlns:a16="http://schemas.microsoft.com/office/drawing/2014/main" id="{D25AFA86-16D0-4D78-B805-B5F1284B3A85}"/>
              </a:ext>
            </a:extLst>
          </p:cNvPr>
          <p:cNvSpPr txBox="1"/>
          <p:nvPr/>
        </p:nvSpPr>
        <p:spPr>
          <a:xfrm flipH="1">
            <a:off x="9364149" y="2436714"/>
            <a:ext cx="13303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缶バッチサポート係</a:t>
            </a:r>
          </a:p>
        </p:txBody>
      </p:sp>
      <p:grpSp>
        <p:nvGrpSpPr>
          <p:cNvPr id="387" name="グループ化 386">
            <a:extLst>
              <a:ext uri="{FF2B5EF4-FFF2-40B4-BE49-F238E27FC236}">
                <a16:creationId xmlns:a16="http://schemas.microsoft.com/office/drawing/2014/main" id="{A52503E4-7315-44A3-9C17-21D361DF1D80}"/>
              </a:ext>
            </a:extLst>
          </p:cNvPr>
          <p:cNvGrpSpPr/>
          <p:nvPr/>
        </p:nvGrpSpPr>
        <p:grpSpPr>
          <a:xfrm flipH="1">
            <a:off x="8722144" y="4084474"/>
            <a:ext cx="238534" cy="278293"/>
            <a:chOff x="6035675" y="3312159"/>
            <a:chExt cx="590412" cy="1352606"/>
          </a:xfrm>
        </p:grpSpPr>
        <p:sp>
          <p:nvSpPr>
            <p:cNvPr id="388" name="Rectangle 244">
              <a:extLst>
                <a:ext uri="{FF2B5EF4-FFF2-40B4-BE49-F238E27FC236}">
                  <a16:creationId xmlns:a16="http://schemas.microsoft.com/office/drawing/2014/main" id="{F0DF96C4-E0EB-456A-9286-871269D371FE}"/>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89" name="直線コネクタ 388">
              <a:extLst>
                <a:ext uri="{FF2B5EF4-FFF2-40B4-BE49-F238E27FC236}">
                  <a16:creationId xmlns:a16="http://schemas.microsoft.com/office/drawing/2014/main" id="{34E99CEC-CAAD-4061-8083-EE0888BA1069}"/>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90" name="グループ化 389">
            <a:extLst>
              <a:ext uri="{FF2B5EF4-FFF2-40B4-BE49-F238E27FC236}">
                <a16:creationId xmlns:a16="http://schemas.microsoft.com/office/drawing/2014/main" id="{38939639-9F27-4147-8D17-44CB41E8AE80}"/>
              </a:ext>
            </a:extLst>
          </p:cNvPr>
          <p:cNvGrpSpPr/>
          <p:nvPr/>
        </p:nvGrpSpPr>
        <p:grpSpPr>
          <a:xfrm flipH="1">
            <a:off x="8264945" y="4084474"/>
            <a:ext cx="238534" cy="278293"/>
            <a:chOff x="6035675" y="3312159"/>
            <a:chExt cx="590412" cy="1352606"/>
          </a:xfrm>
        </p:grpSpPr>
        <p:sp>
          <p:nvSpPr>
            <p:cNvPr id="391" name="Rectangle 244">
              <a:extLst>
                <a:ext uri="{FF2B5EF4-FFF2-40B4-BE49-F238E27FC236}">
                  <a16:creationId xmlns:a16="http://schemas.microsoft.com/office/drawing/2014/main" id="{3F30F814-C4D1-43BA-9F9A-C8FFF6C5D37D}"/>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92" name="直線コネクタ 391">
              <a:extLst>
                <a:ext uri="{FF2B5EF4-FFF2-40B4-BE49-F238E27FC236}">
                  <a16:creationId xmlns:a16="http://schemas.microsoft.com/office/drawing/2014/main" id="{E3B90C8B-9577-4A7F-A041-96C385CD0E26}"/>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93" name="グループ化 392">
            <a:extLst>
              <a:ext uri="{FF2B5EF4-FFF2-40B4-BE49-F238E27FC236}">
                <a16:creationId xmlns:a16="http://schemas.microsoft.com/office/drawing/2014/main" id="{41C66CB2-3FD3-4243-AEB9-F06F65376E71}"/>
              </a:ext>
            </a:extLst>
          </p:cNvPr>
          <p:cNvGrpSpPr/>
          <p:nvPr/>
        </p:nvGrpSpPr>
        <p:grpSpPr>
          <a:xfrm flipH="1">
            <a:off x="7357171" y="4084474"/>
            <a:ext cx="238534" cy="278293"/>
            <a:chOff x="6035675" y="3312159"/>
            <a:chExt cx="590412" cy="1352606"/>
          </a:xfrm>
        </p:grpSpPr>
        <p:sp>
          <p:nvSpPr>
            <p:cNvPr id="394" name="Rectangle 244">
              <a:extLst>
                <a:ext uri="{FF2B5EF4-FFF2-40B4-BE49-F238E27FC236}">
                  <a16:creationId xmlns:a16="http://schemas.microsoft.com/office/drawing/2014/main" id="{43C55AA8-3C0D-4A78-92FD-5332190B95E7}"/>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95" name="直線コネクタ 394">
              <a:extLst>
                <a:ext uri="{FF2B5EF4-FFF2-40B4-BE49-F238E27FC236}">
                  <a16:creationId xmlns:a16="http://schemas.microsoft.com/office/drawing/2014/main" id="{C4354BD5-D333-461D-9360-0B867582973C}"/>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grpSp>
        <p:nvGrpSpPr>
          <p:cNvPr id="396" name="グループ化 395">
            <a:extLst>
              <a:ext uri="{FF2B5EF4-FFF2-40B4-BE49-F238E27FC236}">
                <a16:creationId xmlns:a16="http://schemas.microsoft.com/office/drawing/2014/main" id="{EF940937-033F-4C58-970E-DB3A4726282A}"/>
              </a:ext>
            </a:extLst>
          </p:cNvPr>
          <p:cNvGrpSpPr/>
          <p:nvPr/>
        </p:nvGrpSpPr>
        <p:grpSpPr>
          <a:xfrm flipH="1">
            <a:off x="7814371" y="4084474"/>
            <a:ext cx="238534" cy="278293"/>
            <a:chOff x="6035675" y="3312159"/>
            <a:chExt cx="590412" cy="1352606"/>
          </a:xfrm>
        </p:grpSpPr>
        <p:sp>
          <p:nvSpPr>
            <p:cNvPr id="397" name="Rectangle 244">
              <a:extLst>
                <a:ext uri="{FF2B5EF4-FFF2-40B4-BE49-F238E27FC236}">
                  <a16:creationId xmlns:a16="http://schemas.microsoft.com/office/drawing/2014/main" id="{4620590D-1DF2-485E-80B2-E8DE7A31A015}"/>
                </a:ext>
              </a:extLst>
            </p:cNvPr>
            <p:cNvSpPr>
              <a:spLocks noChangeArrowheads="1"/>
            </p:cNvSpPr>
            <p:nvPr/>
          </p:nvSpPr>
          <p:spPr bwMode="auto">
            <a:xfrm rot="5400000">
              <a:off x="5654578" y="3693256"/>
              <a:ext cx="1352605" cy="590412"/>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98" name="直線コネクタ 397">
              <a:extLst>
                <a:ext uri="{FF2B5EF4-FFF2-40B4-BE49-F238E27FC236}">
                  <a16:creationId xmlns:a16="http://schemas.microsoft.com/office/drawing/2014/main" id="{B6D0318D-D927-4FC1-8F7E-852670A2B7C0}"/>
                </a:ext>
              </a:extLst>
            </p:cNvPr>
            <p:cNvCxnSpPr/>
            <p:nvPr/>
          </p:nvCxnSpPr>
          <p:spPr>
            <a:xfrm>
              <a:off x="6096000" y="3312159"/>
              <a:ext cx="0" cy="1352606"/>
            </a:xfrm>
            <a:prstGeom prst="line">
              <a:avLst/>
            </a:prstGeom>
            <a:solidFill>
              <a:srgbClr val="FFFFFF"/>
            </a:solidFill>
            <a:ln w="6350">
              <a:solidFill>
                <a:srgbClr val="000000"/>
              </a:solidFill>
              <a:miter lim="800000"/>
              <a:headEnd/>
              <a:tailEnd/>
            </a:ln>
          </p:spPr>
        </p:cxnSp>
      </p:grpSp>
      <p:sp>
        <p:nvSpPr>
          <p:cNvPr id="399" name="テキスト ボックス 398">
            <a:extLst>
              <a:ext uri="{FF2B5EF4-FFF2-40B4-BE49-F238E27FC236}">
                <a16:creationId xmlns:a16="http://schemas.microsoft.com/office/drawing/2014/main" id="{26366F0B-1218-49CA-B624-C991E52E0D5D}"/>
              </a:ext>
            </a:extLst>
          </p:cNvPr>
          <p:cNvSpPr txBox="1"/>
          <p:nvPr/>
        </p:nvSpPr>
        <p:spPr>
          <a:xfrm flipH="1">
            <a:off x="10631888" y="2694789"/>
            <a:ext cx="126735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引渡コーナー</a:t>
            </a:r>
          </a:p>
        </p:txBody>
      </p:sp>
      <p:sp>
        <p:nvSpPr>
          <p:cNvPr id="400" name="楕円 399">
            <a:extLst>
              <a:ext uri="{FF2B5EF4-FFF2-40B4-BE49-F238E27FC236}">
                <a16:creationId xmlns:a16="http://schemas.microsoft.com/office/drawing/2014/main" id="{1E7557F9-8A95-4CA6-98AE-FD7DAC80706D}"/>
              </a:ext>
            </a:extLst>
          </p:cNvPr>
          <p:cNvSpPr/>
          <p:nvPr/>
        </p:nvSpPr>
        <p:spPr>
          <a:xfrm>
            <a:off x="9211191" y="3754603"/>
            <a:ext cx="180205" cy="150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01" name="テキスト ボックス 400">
            <a:extLst>
              <a:ext uri="{FF2B5EF4-FFF2-40B4-BE49-F238E27FC236}">
                <a16:creationId xmlns:a16="http://schemas.microsoft.com/office/drawing/2014/main" id="{E189D7DC-5990-40D0-A61A-9E42FA451D7F}"/>
              </a:ext>
            </a:extLst>
          </p:cNvPr>
          <p:cNvSpPr txBox="1"/>
          <p:nvPr/>
        </p:nvSpPr>
        <p:spPr>
          <a:xfrm flipH="1">
            <a:off x="9337646" y="3682417"/>
            <a:ext cx="98138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会場撮影係</a:t>
            </a:r>
          </a:p>
        </p:txBody>
      </p:sp>
      <p:sp>
        <p:nvSpPr>
          <p:cNvPr id="402" name="楕円 401">
            <a:extLst>
              <a:ext uri="{FF2B5EF4-FFF2-40B4-BE49-F238E27FC236}">
                <a16:creationId xmlns:a16="http://schemas.microsoft.com/office/drawing/2014/main" id="{823DC031-6461-4680-BB92-849E6812C265}"/>
              </a:ext>
            </a:extLst>
          </p:cNvPr>
          <p:cNvSpPr/>
          <p:nvPr/>
        </p:nvSpPr>
        <p:spPr>
          <a:xfrm>
            <a:off x="6945451" y="5663404"/>
            <a:ext cx="180205" cy="15046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760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295C3-CAAB-4035-8B57-028BC025587A}"/>
              </a:ext>
            </a:extLst>
          </p:cNvPr>
          <p:cNvSpPr>
            <a:spLocks noGrp="1"/>
          </p:cNvSpPr>
          <p:nvPr>
            <p:ph type="title"/>
          </p:nvPr>
        </p:nvSpPr>
        <p:spPr>
          <a:xfrm>
            <a:off x="677334" y="609600"/>
            <a:ext cx="8596668" cy="583096"/>
          </a:xfrm>
        </p:spPr>
        <p:txBody>
          <a:bodyPr>
            <a:normAutofit/>
          </a:bodyPr>
          <a:lstStyle/>
          <a:p>
            <a:r>
              <a:rPr lang="en-US" altLang="ja-JP" sz="3200" dirty="0"/>
              <a:t>3.</a:t>
            </a:r>
            <a:r>
              <a:rPr lang="ja-JP" altLang="en-US" sz="3200" dirty="0"/>
              <a:t> </a:t>
            </a:r>
            <a:r>
              <a:rPr lang="en-US" altLang="ja-JP" sz="3200" dirty="0"/>
              <a:t>2019</a:t>
            </a:r>
            <a:r>
              <a:rPr lang="ja-JP" altLang="en-US" sz="3200" dirty="0"/>
              <a:t>年パソ隊子どもまつり実施体制</a:t>
            </a:r>
          </a:p>
        </p:txBody>
      </p:sp>
      <p:graphicFrame>
        <p:nvGraphicFramePr>
          <p:cNvPr id="5" name="コンテンツ プレースホルダー 4">
            <a:extLst>
              <a:ext uri="{FF2B5EF4-FFF2-40B4-BE49-F238E27FC236}">
                <a16:creationId xmlns:a16="http://schemas.microsoft.com/office/drawing/2014/main" id="{0D11B82F-4807-4A35-990B-087E19ADE74F}"/>
              </a:ext>
            </a:extLst>
          </p:cNvPr>
          <p:cNvGraphicFramePr>
            <a:graphicFrameLocks noGrp="1"/>
          </p:cNvGraphicFramePr>
          <p:nvPr>
            <p:ph idx="1"/>
            <p:extLst>
              <p:ext uri="{D42A27DB-BD31-4B8C-83A1-F6EECF244321}">
                <p14:modId xmlns:p14="http://schemas.microsoft.com/office/powerpoint/2010/main" val="2958027182"/>
              </p:ext>
            </p:extLst>
          </p:nvPr>
        </p:nvGraphicFramePr>
        <p:xfrm>
          <a:off x="783880" y="1162641"/>
          <a:ext cx="9950381" cy="5486400"/>
        </p:xfrm>
        <a:graphic>
          <a:graphicData uri="http://schemas.openxmlformats.org/drawingml/2006/table">
            <a:tbl>
              <a:tblPr firstRow="1" bandRow="1">
                <a:tableStyleId>{5C22544A-7EE6-4342-B048-85BDC9FD1C3A}</a:tableStyleId>
              </a:tblPr>
              <a:tblGrid>
                <a:gridCol w="2939981">
                  <a:extLst>
                    <a:ext uri="{9D8B030D-6E8A-4147-A177-3AD203B41FA5}">
                      <a16:colId xmlns:a16="http://schemas.microsoft.com/office/drawing/2014/main" val="2772954334"/>
                    </a:ext>
                  </a:extLst>
                </a:gridCol>
                <a:gridCol w="7010400">
                  <a:extLst>
                    <a:ext uri="{9D8B030D-6E8A-4147-A177-3AD203B41FA5}">
                      <a16:colId xmlns:a16="http://schemas.microsoft.com/office/drawing/2014/main" val="3707448523"/>
                    </a:ext>
                  </a:extLst>
                </a:gridCol>
              </a:tblGrid>
              <a:tr h="311221">
                <a:tc>
                  <a:txBody>
                    <a:bodyPr/>
                    <a:lstStyle/>
                    <a:p>
                      <a:r>
                        <a:rPr kumimoji="1" lang="ja-JP" altLang="en-US" dirty="0"/>
                        <a:t>担当</a:t>
                      </a:r>
                    </a:p>
                  </a:txBody>
                  <a:tcPr/>
                </a:tc>
                <a:tc>
                  <a:txBody>
                    <a:bodyPr/>
                    <a:lstStyle/>
                    <a:p>
                      <a:r>
                        <a:rPr kumimoji="1" lang="ja-JP" altLang="en-US" dirty="0"/>
                        <a:t>担当者</a:t>
                      </a:r>
                    </a:p>
                  </a:txBody>
                  <a:tcPr/>
                </a:tc>
                <a:extLst>
                  <a:ext uri="{0D108BD9-81ED-4DB2-BD59-A6C34878D82A}">
                    <a16:rowId xmlns:a16="http://schemas.microsoft.com/office/drawing/2014/main" val="516366432"/>
                  </a:ext>
                </a:extLst>
              </a:tr>
              <a:tr h="311221">
                <a:tc>
                  <a:txBody>
                    <a:bodyPr/>
                    <a:lstStyle/>
                    <a:p>
                      <a:r>
                        <a:rPr kumimoji="1" lang="ja-JP" altLang="en-US" dirty="0"/>
                        <a:t>受付誘導Ｇリーダー</a:t>
                      </a:r>
                    </a:p>
                  </a:txBody>
                  <a:tcPr/>
                </a:tc>
                <a:tc>
                  <a:txBody>
                    <a:bodyPr/>
                    <a:lstStyle/>
                    <a:p>
                      <a:r>
                        <a:rPr kumimoji="1" lang="ja-JP" altLang="en-US" b="1" dirty="0"/>
                        <a:t>川嶋</a:t>
                      </a:r>
                    </a:p>
                  </a:txBody>
                  <a:tcPr/>
                </a:tc>
                <a:extLst>
                  <a:ext uri="{0D108BD9-81ED-4DB2-BD59-A6C34878D82A}">
                    <a16:rowId xmlns:a16="http://schemas.microsoft.com/office/drawing/2014/main" val="2940549909"/>
                  </a:ext>
                </a:extLst>
              </a:tr>
              <a:tr h="311221">
                <a:tc>
                  <a:txBody>
                    <a:bodyPr/>
                    <a:lstStyle/>
                    <a:p>
                      <a:r>
                        <a:rPr kumimoji="1" lang="ja-JP" altLang="en-US" dirty="0"/>
                        <a:t>　受付</a:t>
                      </a:r>
                    </a:p>
                  </a:txBody>
                  <a:tcPr/>
                </a:tc>
                <a:tc>
                  <a:txBody>
                    <a:bodyPr/>
                    <a:lstStyle/>
                    <a:p>
                      <a:r>
                        <a:rPr kumimoji="1" lang="ja-JP" altLang="en-US" dirty="0"/>
                        <a:t>川嶋、河出、島津、島田</a:t>
                      </a:r>
                    </a:p>
                  </a:txBody>
                  <a:tcPr/>
                </a:tc>
                <a:extLst>
                  <a:ext uri="{0D108BD9-81ED-4DB2-BD59-A6C34878D82A}">
                    <a16:rowId xmlns:a16="http://schemas.microsoft.com/office/drawing/2014/main" val="875466128"/>
                  </a:ext>
                </a:extLst>
              </a:tr>
              <a:tr h="311221">
                <a:tc>
                  <a:txBody>
                    <a:bodyPr/>
                    <a:lstStyle/>
                    <a:p>
                      <a:r>
                        <a:rPr kumimoji="1" lang="ja-JP" altLang="en-US" dirty="0"/>
                        <a:t>　誘導</a:t>
                      </a:r>
                    </a:p>
                  </a:txBody>
                  <a:tcPr/>
                </a:tc>
                <a:tc>
                  <a:txBody>
                    <a:bodyPr/>
                    <a:lstStyle/>
                    <a:p>
                      <a:r>
                        <a:rPr kumimoji="1" lang="ja-JP" altLang="en-US" dirty="0"/>
                        <a:t>坂本</a:t>
                      </a:r>
                    </a:p>
                  </a:txBody>
                  <a:tcPr/>
                </a:tc>
                <a:extLst>
                  <a:ext uri="{0D108BD9-81ED-4DB2-BD59-A6C34878D82A}">
                    <a16:rowId xmlns:a16="http://schemas.microsoft.com/office/drawing/2014/main" val="1704551684"/>
                  </a:ext>
                </a:extLst>
              </a:tr>
              <a:tr h="311221">
                <a:tc>
                  <a:txBody>
                    <a:bodyPr/>
                    <a:lstStyle/>
                    <a:p>
                      <a:r>
                        <a:rPr kumimoji="1" lang="ja-JP" altLang="en-US" dirty="0"/>
                        <a:t>額縁プリクラＧリーダー</a:t>
                      </a:r>
                    </a:p>
                  </a:txBody>
                  <a:tcPr/>
                </a:tc>
                <a:tc>
                  <a:txBody>
                    <a:bodyPr/>
                    <a:lstStyle/>
                    <a:p>
                      <a:r>
                        <a:rPr lang="ja-JP" altLang="en-US" b="1" dirty="0"/>
                        <a:t>桒田</a:t>
                      </a:r>
                      <a:r>
                        <a:rPr kumimoji="1" lang="ja-JP" altLang="en-US" dirty="0"/>
                        <a:t>　</a:t>
                      </a:r>
                    </a:p>
                  </a:txBody>
                  <a:tcPr/>
                </a:tc>
                <a:extLst>
                  <a:ext uri="{0D108BD9-81ED-4DB2-BD59-A6C34878D82A}">
                    <a16:rowId xmlns:a16="http://schemas.microsoft.com/office/drawing/2014/main" val="2011382903"/>
                  </a:ext>
                </a:extLst>
              </a:tr>
              <a:tr h="311221">
                <a:tc>
                  <a:txBody>
                    <a:bodyPr/>
                    <a:lstStyle/>
                    <a:p>
                      <a:r>
                        <a:rPr kumimoji="1" lang="ja-JP" altLang="en-US" dirty="0"/>
                        <a:t>　撮影</a:t>
                      </a:r>
                    </a:p>
                  </a:txBody>
                  <a:tcPr/>
                </a:tc>
                <a:tc>
                  <a:txBody>
                    <a:bodyPr/>
                    <a:lstStyle/>
                    <a:p>
                      <a:r>
                        <a:rPr kumimoji="1" lang="ja-JP" altLang="en-US" dirty="0"/>
                        <a:t>萩谷、可児</a:t>
                      </a:r>
                    </a:p>
                  </a:txBody>
                  <a:tcPr/>
                </a:tc>
                <a:extLst>
                  <a:ext uri="{0D108BD9-81ED-4DB2-BD59-A6C34878D82A}">
                    <a16:rowId xmlns:a16="http://schemas.microsoft.com/office/drawing/2014/main" val="4261461896"/>
                  </a:ext>
                </a:extLst>
              </a:tr>
              <a:tr h="311221">
                <a:tc>
                  <a:txBody>
                    <a:bodyPr/>
                    <a:lstStyle/>
                    <a:p>
                      <a:r>
                        <a:rPr kumimoji="1" lang="ja-JP" altLang="en-US" dirty="0"/>
                        <a:t>　撮影補助</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t>長沼、（萩谷、可児）</a:t>
                      </a:r>
                    </a:p>
                  </a:txBody>
                  <a:tcPr/>
                </a:tc>
                <a:extLst>
                  <a:ext uri="{0D108BD9-81ED-4DB2-BD59-A6C34878D82A}">
                    <a16:rowId xmlns:a16="http://schemas.microsoft.com/office/drawing/2014/main" val="3833974959"/>
                  </a:ext>
                </a:extLst>
              </a:tr>
              <a:tr h="311221">
                <a:tc>
                  <a:txBody>
                    <a:bodyPr/>
                    <a:lstStyle/>
                    <a:p>
                      <a:r>
                        <a:rPr kumimoji="1" lang="ja-JP" altLang="en-US" dirty="0"/>
                        <a:t>　額縁プリクラ印刷</a:t>
                      </a:r>
                    </a:p>
                  </a:txBody>
                  <a:tcPr/>
                </a:tc>
                <a:tc>
                  <a:txBody>
                    <a:bodyPr/>
                    <a:lstStyle/>
                    <a:p>
                      <a:r>
                        <a:rPr lang="ja-JP" altLang="en-US" dirty="0"/>
                        <a:t>桒田</a:t>
                      </a:r>
                      <a:r>
                        <a:rPr kumimoji="1" lang="ja-JP" altLang="en-US" dirty="0"/>
                        <a:t>、飯塚、（　）</a:t>
                      </a:r>
                    </a:p>
                  </a:txBody>
                  <a:tcPr/>
                </a:tc>
                <a:extLst>
                  <a:ext uri="{0D108BD9-81ED-4DB2-BD59-A6C34878D82A}">
                    <a16:rowId xmlns:a16="http://schemas.microsoft.com/office/drawing/2014/main" val="1372928757"/>
                  </a:ext>
                </a:extLst>
              </a:tr>
              <a:tr h="311221">
                <a:tc>
                  <a:txBody>
                    <a:bodyPr/>
                    <a:lstStyle/>
                    <a:p>
                      <a:r>
                        <a:rPr kumimoji="1" lang="ja-JP" altLang="en-US" dirty="0"/>
                        <a:t>缶バッチＧリーダー</a:t>
                      </a:r>
                    </a:p>
                  </a:txBody>
                  <a:tcPr/>
                </a:tc>
                <a:tc>
                  <a:txBody>
                    <a:bodyPr/>
                    <a:lstStyle/>
                    <a:p>
                      <a:r>
                        <a:rPr kumimoji="1" lang="ja-JP" altLang="en-US" b="1" dirty="0"/>
                        <a:t>小西</a:t>
                      </a:r>
                    </a:p>
                  </a:txBody>
                  <a:tcPr/>
                </a:tc>
                <a:extLst>
                  <a:ext uri="{0D108BD9-81ED-4DB2-BD59-A6C34878D82A}">
                    <a16:rowId xmlns:a16="http://schemas.microsoft.com/office/drawing/2014/main" val="4244414368"/>
                  </a:ext>
                </a:extLst>
              </a:tr>
              <a:tr h="311221">
                <a:tc>
                  <a:txBody>
                    <a:bodyPr/>
                    <a:lstStyle/>
                    <a:p>
                      <a:r>
                        <a:rPr kumimoji="1" lang="ja-JP" altLang="en-US" dirty="0"/>
                        <a:t>　缶バッチ塗り絵</a:t>
                      </a:r>
                    </a:p>
                  </a:txBody>
                  <a:tcPr/>
                </a:tc>
                <a:tc>
                  <a:txBody>
                    <a:bodyPr/>
                    <a:lstStyle/>
                    <a:p>
                      <a:r>
                        <a:rPr kumimoji="1" lang="ja-JP" altLang="en-US" dirty="0"/>
                        <a:t>窪田、槇島、小林、文岡、三輪、仙石、大藤、大比賀</a:t>
                      </a:r>
                    </a:p>
                  </a:txBody>
                  <a:tcPr/>
                </a:tc>
                <a:extLst>
                  <a:ext uri="{0D108BD9-81ED-4DB2-BD59-A6C34878D82A}">
                    <a16:rowId xmlns:a16="http://schemas.microsoft.com/office/drawing/2014/main" val="1143332406"/>
                  </a:ext>
                </a:extLst>
              </a:tr>
              <a:tr h="311221">
                <a:tc>
                  <a:txBody>
                    <a:bodyPr/>
                    <a:lstStyle/>
                    <a:p>
                      <a:r>
                        <a:rPr kumimoji="1" lang="ja-JP" altLang="en-US" dirty="0"/>
                        <a:t>　缶バッチ印刷</a:t>
                      </a:r>
                    </a:p>
                  </a:txBody>
                  <a:tcPr/>
                </a:tc>
                <a:tc>
                  <a:txBody>
                    <a:bodyPr/>
                    <a:lstStyle/>
                    <a:p>
                      <a:r>
                        <a:rPr kumimoji="1" lang="ja-JP" altLang="en-US" dirty="0"/>
                        <a:t>藤田</a:t>
                      </a:r>
                    </a:p>
                  </a:txBody>
                  <a:tcPr/>
                </a:tc>
                <a:extLst>
                  <a:ext uri="{0D108BD9-81ED-4DB2-BD59-A6C34878D82A}">
                    <a16:rowId xmlns:a16="http://schemas.microsoft.com/office/drawing/2014/main" val="1475539024"/>
                  </a:ext>
                </a:extLst>
              </a:tr>
              <a:tr h="311221">
                <a:tc>
                  <a:txBody>
                    <a:bodyPr/>
                    <a:lstStyle/>
                    <a:p>
                      <a:r>
                        <a:rPr kumimoji="1" lang="ja-JP" altLang="en-US" dirty="0"/>
                        <a:t>　缶バッチ制作</a:t>
                      </a:r>
                    </a:p>
                  </a:txBody>
                  <a:tcPr/>
                </a:tc>
                <a:tc>
                  <a:txBody>
                    <a:bodyPr/>
                    <a:lstStyle/>
                    <a:p>
                      <a:r>
                        <a:rPr kumimoji="1" lang="ja-JP" altLang="en-US" dirty="0"/>
                        <a:t>加戸、郡司、</a:t>
                      </a:r>
                      <a:r>
                        <a:rPr kumimoji="1" lang="en-US" altLang="ja-JP" dirty="0"/>
                        <a:t>【</a:t>
                      </a:r>
                      <a:r>
                        <a:rPr kumimoji="1" lang="ja-JP" altLang="en-US" dirty="0"/>
                        <a:t>栗原</a:t>
                      </a:r>
                      <a:r>
                        <a:rPr kumimoji="1" lang="en-US" altLang="ja-JP" dirty="0"/>
                        <a:t>】</a:t>
                      </a:r>
                      <a:endParaRPr kumimoji="1" lang="ja-JP" altLang="en-US" dirty="0"/>
                    </a:p>
                  </a:txBody>
                  <a:tcPr/>
                </a:tc>
                <a:extLst>
                  <a:ext uri="{0D108BD9-81ED-4DB2-BD59-A6C34878D82A}">
                    <a16:rowId xmlns:a16="http://schemas.microsoft.com/office/drawing/2014/main" val="3208570141"/>
                  </a:ext>
                </a:extLst>
              </a:tr>
              <a:tr h="311221">
                <a:tc>
                  <a:txBody>
                    <a:bodyPr/>
                    <a:lstStyle/>
                    <a:p>
                      <a:r>
                        <a:rPr kumimoji="1" lang="ja-JP" altLang="en-US" dirty="0"/>
                        <a:t>　缶バッチサポート</a:t>
                      </a:r>
                    </a:p>
                  </a:txBody>
                  <a:tcPr/>
                </a:tc>
                <a:tc>
                  <a:txBody>
                    <a:bodyPr/>
                    <a:lstStyle/>
                    <a:p>
                      <a:r>
                        <a:rPr kumimoji="1" lang="ja-JP" altLang="en-US" dirty="0"/>
                        <a:t>小西</a:t>
                      </a:r>
                    </a:p>
                  </a:txBody>
                  <a:tcPr/>
                </a:tc>
                <a:extLst>
                  <a:ext uri="{0D108BD9-81ED-4DB2-BD59-A6C34878D82A}">
                    <a16:rowId xmlns:a16="http://schemas.microsoft.com/office/drawing/2014/main" val="3160411151"/>
                  </a:ext>
                </a:extLst>
              </a:tr>
              <a:tr h="311221">
                <a:tc>
                  <a:txBody>
                    <a:bodyPr/>
                    <a:lstStyle/>
                    <a:p>
                      <a:r>
                        <a:rPr kumimoji="1" lang="ja-JP" altLang="en-US" dirty="0"/>
                        <a:t>事務局</a:t>
                      </a:r>
                    </a:p>
                  </a:txBody>
                  <a:tcPr/>
                </a:tc>
                <a:tc>
                  <a:txBody>
                    <a:bodyPr/>
                    <a:lstStyle/>
                    <a:p>
                      <a:r>
                        <a:rPr kumimoji="1" lang="ja-JP" altLang="en-US" dirty="0"/>
                        <a:t>丹内、西野、（比留間）、</a:t>
                      </a:r>
                      <a:r>
                        <a:rPr kumimoji="1" lang="en-US" altLang="ja-JP" dirty="0"/>
                        <a:t>【</a:t>
                      </a:r>
                      <a:r>
                        <a:rPr kumimoji="1" lang="ja-JP" altLang="en-US" dirty="0"/>
                        <a:t>京田</a:t>
                      </a:r>
                      <a:r>
                        <a:rPr kumimoji="1" lang="en-US" altLang="ja-JP" dirty="0"/>
                        <a:t>】</a:t>
                      </a:r>
                      <a:endParaRPr kumimoji="1" lang="ja-JP" altLang="en-US" dirty="0"/>
                    </a:p>
                  </a:txBody>
                  <a:tcPr/>
                </a:tc>
                <a:extLst>
                  <a:ext uri="{0D108BD9-81ED-4DB2-BD59-A6C34878D82A}">
                    <a16:rowId xmlns:a16="http://schemas.microsoft.com/office/drawing/2014/main" val="790852539"/>
                  </a:ext>
                </a:extLst>
              </a:tr>
              <a:tr h="311221">
                <a:tc>
                  <a:txBody>
                    <a:bodyPr/>
                    <a:lstStyle/>
                    <a:p>
                      <a:r>
                        <a:rPr kumimoji="1" lang="ja-JP" altLang="en-US" dirty="0"/>
                        <a:t>２５周年事業担当</a:t>
                      </a:r>
                    </a:p>
                  </a:txBody>
                  <a:tcPr/>
                </a:tc>
                <a:tc>
                  <a:txBody>
                    <a:bodyPr/>
                    <a:lstStyle/>
                    <a:p>
                      <a:r>
                        <a:rPr kumimoji="1" lang="ja-JP" altLang="en-US" dirty="0"/>
                        <a:t>川口、</a:t>
                      </a:r>
                      <a:r>
                        <a:rPr kumimoji="1" lang="en-US" altLang="ja-JP" dirty="0"/>
                        <a:t>【</a:t>
                      </a:r>
                      <a:r>
                        <a:rPr kumimoji="1" lang="ja-JP" altLang="en-US" dirty="0"/>
                        <a:t>松浦</a:t>
                      </a:r>
                      <a:r>
                        <a:rPr kumimoji="1" lang="en-US" altLang="ja-JP" dirty="0"/>
                        <a:t>】</a:t>
                      </a:r>
                      <a:r>
                        <a:rPr kumimoji="1" lang="ja-JP" altLang="en-US" dirty="0"/>
                        <a:t>、（　）</a:t>
                      </a:r>
                    </a:p>
                  </a:txBody>
                  <a:tcPr/>
                </a:tc>
                <a:extLst>
                  <a:ext uri="{0D108BD9-81ED-4DB2-BD59-A6C34878D82A}">
                    <a16:rowId xmlns:a16="http://schemas.microsoft.com/office/drawing/2014/main" val="2317286742"/>
                  </a:ext>
                </a:extLst>
              </a:tr>
            </a:tbl>
          </a:graphicData>
        </a:graphic>
      </p:graphicFrame>
      <p:sp>
        <p:nvSpPr>
          <p:cNvPr id="4" name="スライド番号プレースホルダー 3">
            <a:extLst>
              <a:ext uri="{FF2B5EF4-FFF2-40B4-BE49-F238E27FC236}">
                <a16:creationId xmlns:a16="http://schemas.microsoft.com/office/drawing/2014/main" id="{4BD5C216-C636-4375-9191-6914A78277F8}"/>
              </a:ext>
            </a:extLst>
          </p:cNvPr>
          <p:cNvSpPr>
            <a:spLocks noGrp="1"/>
          </p:cNvSpPr>
          <p:nvPr>
            <p:ph type="sldNum" sz="quarter" idx="12"/>
          </p:nvPr>
        </p:nvSpPr>
        <p:spPr/>
        <p:txBody>
          <a:bodyPr/>
          <a:lstStyle/>
          <a:p>
            <a:fld id="{324EA1A1-26FA-4EA1-9D64-C1C3971C38C7}"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4D382ECB-1D42-433E-87FB-D264CDCE2778}"/>
              </a:ext>
            </a:extLst>
          </p:cNvPr>
          <p:cNvSpPr txBox="1"/>
          <p:nvPr/>
        </p:nvSpPr>
        <p:spPr>
          <a:xfrm>
            <a:off x="9198811" y="776119"/>
            <a:ext cx="1800493" cy="369332"/>
          </a:xfrm>
          <a:prstGeom prst="rect">
            <a:avLst/>
          </a:prstGeom>
          <a:noFill/>
        </p:spPr>
        <p:txBody>
          <a:bodyPr wrap="none" rtlCol="0">
            <a:spAutoFit/>
          </a:bodyPr>
          <a:lstStyle/>
          <a:p>
            <a:r>
              <a:rPr kumimoji="1" lang="ja-JP" altLang="en-US" dirty="0"/>
              <a:t>２５名／３０名</a:t>
            </a:r>
          </a:p>
        </p:txBody>
      </p:sp>
      <p:sp>
        <p:nvSpPr>
          <p:cNvPr id="8" name="爆発: 14 pt 7">
            <a:extLst>
              <a:ext uri="{FF2B5EF4-FFF2-40B4-BE49-F238E27FC236}">
                <a16:creationId xmlns:a16="http://schemas.microsoft.com/office/drawing/2014/main" id="{CFDE282E-AA9E-415A-9915-13431141760E}"/>
              </a:ext>
            </a:extLst>
          </p:cNvPr>
          <p:cNvSpPr/>
          <p:nvPr/>
        </p:nvSpPr>
        <p:spPr>
          <a:xfrm>
            <a:off x="6626087" y="1316627"/>
            <a:ext cx="3193774" cy="2491409"/>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体制に</a:t>
            </a:r>
          </a:p>
          <a:p>
            <a:pPr algn="ctr"/>
            <a:r>
              <a:rPr kumimoji="1" lang="ja-JP" altLang="en-US" dirty="0"/>
              <a:t>問題ないか</a:t>
            </a:r>
          </a:p>
        </p:txBody>
      </p:sp>
      <p:sp>
        <p:nvSpPr>
          <p:cNvPr id="9" name="爆発: 14 pt 8">
            <a:extLst>
              <a:ext uri="{FF2B5EF4-FFF2-40B4-BE49-F238E27FC236}">
                <a16:creationId xmlns:a16="http://schemas.microsoft.com/office/drawing/2014/main" id="{AF8A0805-9518-4AD8-BD9C-E77CF9B0CEB3}"/>
              </a:ext>
            </a:extLst>
          </p:cNvPr>
          <p:cNvSpPr/>
          <p:nvPr/>
        </p:nvSpPr>
        <p:spPr>
          <a:xfrm>
            <a:off x="8448611" y="3808036"/>
            <a:ext cx="3743389" cy="2695878"/>
          </a:xfrm>
          <a:prstGeom prst="irregularSeal2">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ボランティアの募集は</a:t>
            </a:r>
          </a:p>
        </p:txBody>
      </p:sp>
    </p:spTree>
    <p:extLst>
      <p:ext uri="{BB962C8B-B14F-4D97-AF65-F5344CB8AC3E}">
        <p14:creationId xmlns:p14="http://schemas.microsoft.com/office/powerpoint/2010/main" val="3663784761"/>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2474</TotalTime>
  <Words>1281</Words>
  <Application>Microsoft Office PowerPoint</Application>
  <PresentationFormat>ワイド画面</PresentationFormat>
  <Paragraphs>373</Paragraphs>
  <Slides>25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25</vt:i4>
      </vt:variant>
    </vt:vector>
  </HeadingPairs>
  <TitlesOfParts>
    <vt:vector size="36" baseType="lpstr">
      <vt:lpstr>Meiryo UI</vt:lpstr>
      <vt:lpstr>ＭＳ Ｐゴシック</vt:lpstr>
      <vt:lpstr>メイリオ</vt:lpstr>
      <vt:lpstr>游ゴシック</vt:lpstr>
      <vt:lpstr>游ゴシック Light</vt:lpstr>
      <vt:lpstr>Arial</vt:lpstr>
      <vt:lpstr>Trebuchet MS</vt:lpstr>
      <vt:lpstr>Wingdings 3</vt:lpstr>
      <vt:lpstr>ファセット</vt:lpstr>
      <vt:lpstr>Office テーマ</vt:lpstr>
      <vt:lpstr>1_Office テーマ</vt:lpstr>
      <vt:lpstr>子どもまつり推進委員会 第２回  子どもまつりとパソコン楽しみ隊</vt:lpstr>
      <vt:lpstr>内容</vt:lpstr>
      <vt:lpstr>お願いしたいこと</vt:lpstr>
      <vt:lpstr>1．あびこ子どもまつり実行委員会</vt:lpstr>
      <vt:lpstr>1.1．実行委員会提出物</vt:lpstr>
      <vt:lpstr>2. 会場レイアウトとハローワーク対象業務</vt:lpstr>
      <vt:lpstr>PowerPoint プレゼンテーション</vt:lpstr>
      <vt:lpstr>PowerPoint プレゼンテーション</vt:lpstr>
      <vt:lpstr>3. 2019年パソ隊子どもまつり実施体制</vt:lpstr>
      <vt:lpstr>4. グループの役割</vt:lpstr>
      <vt:lpstr>4.1. 受付誘導グループ</vt:lpstr>
      <vt:lpstr>4.2. 額縁プリクラグループ</vt:lpstr>
      <vt:lpstr>4.3. 缶バッチグループ</vt:lpstr>
      <vt:lpstr>4.4．事務局</vt:lpstr>
      <vt:lpstr>5. 調達</vt:lpstr>
      <vt:lpstr>5.1.  機器調達</vt:lpstr>
      <vt:lpstr>5.2.  備品調達・消耗品調達</vt:lpstr>
      <vt:lpstr>PowerPoint プレゼンテーション</vt:lpstr>
      <vt:lpstr>5.3.  準備作業</vt:lpstr>
      <vt:lpstr>6. 分科会の開催　－－－  研修・リハーサル</vt:lpstr>
      <vt:lpstr>7.  会場設営・連携リハーサル</vt:lpstr>
      <vt:lpstr>8. 子どもまつり推進委員会開催予定</vt:lpstr>
      <vt:lpstr>9.  技術検討項目</vt:lpstr>
      <vt:lpstr>付録</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Kazuo Hiruma</dc:creator>
  <cp:lastModifiedBy>user</cp:lastModifiedBy>
  <cp:revision>280</cp:revision>
  <cp:lastPrinted>2019-07-12T02:45:36Z</cp:lastPrinted>
  <dcterms:created xsi:type="dcterms:W3CDTF">2018-10-21T11:07:43Z</dcterms:created>
  <dcterms:modified xsi:type="dcterms:W3CDTF">2019-08-06T12:16:21Z</dcterms:modified>
</cp:coreProperties>
</file>