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4"/>
  </p:sldMasterIdLst>
  <p:notesMasterIdLst>
    <p:notesMasterId r:id="rId61"/>
  </p:notesMasterIdLst>
  <p:handoutMasterIdLst>
    <p:handoutMasterId r:id="rId62"/>
  </p:handoutMasterIdLst>
  <p:sldIdLst>
    <p:sldId id="264" r:id="rId5"/>
    <p:sldId id="276" r:id="rId6"/>
    <p:sldId id="363" r:id="rId7"/>
    <p:sldId id="361" r:id="rId8"/>
    <p:sldId id="346" r:id="rId9"/>
    <p:sldId id="350" r:id="rId10"/>
    <p:sldId id="353" r:id="rId11"/>
    <p:sldId id="351" r:id="rId12"/>
    <p:sldId id="355" r:id="rId13"/>
    <p:sldId id="354" r:id="rId14"/>
    <p:sldId id="362" r:id="rId15"/>
    <p:sldId id="356" r:id="rId16"/>
    <p:sldId id="358" r:id="rId17"/>
    <p:sldId id="357" r:id="rId18"/>
    <p:sldId id="359" r:id="rId19"/>
    <p:sldId id="294" r:id="rId20"/>
    <p:sldId id="360" r:id="rId21"/>
    <p:sldId id="291" r:id="rId22"/>
    <p:sldId id="292" r:id="rId23"/>
    <p:sldId id="285" r:id="rId24"/>
    <p:sldId id="286" r:id="rId25"/>
    <p:sldId id="287" r:id="rId26"/>
    <p:sldId id="288" r:id="rId27"/>
    <p:sldId id="293" r:id="rId28"/>
    <p:sldId id="311" r:id="rId29"/>
    <p:sldId id="312" r:id="rId30"/>
    <p:sldId id="315" r:id="rId31"/>
    <p:sldId id="313" r:id="rId32"/>
    <p:sldId id="314" r:id="rId33"/>
    <p:sldId id="317" r:id="rId34"/>
    <p:sldId id="318" r:id="rId35"/>
    <p:sldId id="321" r:id="rId36"/>
    <p:sldId id="289" r:id="rId37"/>
    <p:sldId id="319" r:id="rId38"/>
    <p:sldId id="320" r:id="rId39"/>
    <p:sldId id="299" r:id="rId40"/>
    <p:sldId id="301" r:id="rId41"/>
    <p:sldId id="308" r:id="rId42"/>
    <p:sldId id="296" r:id="rId43"/>
    <p:sldId id="309" r:id="rId44"/>
    <p:sldId id="302" r:id="rId45"/>
    <p:sldId id="310" r:id="rId46"/>
    <p:sldId id="300" r:id="rId47"/>
    <p:sldId id="298" r:id="rId48"/>
    <p:sldId id="295" r:id="rId49"/>
    <p:sldId id="365" r:id="rId50"/>
    <p:sldId id="323" r:id="rId51"/>
    <p:sldId id="322" r:id="rId52"/>
    <p:sldId id="339" r:id="rId53"/>
    <p:sldId id="331" r:id="rId54"/>
    <p:sldId id="328" r:id="rId55"/>
    <p:sldId id="327" r:id="rId56"/>
    <p:sldId id="340" r:id="rId57"/>
    <p:sldId id="343" r:id="rId58"/>
    <p:sldId id="324" r:id="rId59"/>
    <p:sldId id="334" r:id="rId60"/>
  </p:sldIdLst>
  <p:sldSz cx="12188825" cy="6858000"/>
  <p:notesSz cx="6858000" cy="9945688"/>
  <p:defaultTextStyle>
    <a:defPPr rtl="0">
      <a:defRPr lang="ja-jp"/>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9" pos="3839" userDrawn="1">
          <p15:clr>
            <a:srgbClr val="A4A3A4"/>
          </p15:clr>
        </p15:guide>
        <p15:guide id="10" orient="horz" pos="2160" userDrawn="1">
          <p15:clr>
            <a:srgbClr val="A4A3A4"/>
          </p15:clr>
        </p15:guide>
      </p15:sldGuideLst>
    </p:ext>
    <p:ext uri="{2D200454-40CA-4A62-9FC3-DE9A4176ACB9}">
      <p15:notesGuideLst xmlns:p15="http://schemas.microsoft.com/office/powerpoint/2012/main">
        <p15:guide id="1" orient="horz" pos="3133" userDrawn="1">
          <p15:clr>
            <a:srgbClr val="A4A3A4"/>
          </p15:clr>
        </p15:guide>
        <p15:guide id="2" pos="216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9012ECD-51FC-41F1-AA8D-1B2483CD663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071" autoAdjust="0"/>
  </p:normalViewPr>
  <p:slideViewPr>
    <p:cSldViewPr showGuides="1">
      <p:cViewPr varScale="1">
        <p:scale>
          <a:sx n="72" d="100"/>
          <a:sy n="72" d="100"/>
        </p:scale>
        <p:origin x="660" y="72"/>
      </p:cViewPr>
      <p:guideLst>
        <p:guide pos="3839"/>
        <p:guide orient="horz" pos="2160"/>
      </p:guideLst>
    </p:cSldViewPr>
  </p:slideViewPr>
  <p:notesTextViewPr>
    <p:cViewPr>
      <p:scale>
        <a:sx n="1" d="1"/>
        <a:sy n="1" d="1"/>
      </p:scale>
      <p:origin x="0" y="0"/>
    </p:cViewPr>
  </p:notesTextViewPr>
  <p:notesViewPr>
    <p:cSldViewPr>
      <p:cViewPr varScale="1">
        <p:scale>
          <a:sx n="100" d="100"/>
          <a:sy n="100" d="100"/>
        </p:scale>
        <p:origin x="3552" y="72"/>
      </p:cViewPr>
      <p:guideLst>
        <p:guide orient="horz" pos="3133"/>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97284"/>
          </a:xfrm>
          <a:prstGeom prst="rect">
            <a:avLst/>
          </a:prstGeom>
        </p:spPr>
        <p:txBody>
          <a:bodyPr vert="horz" lIns="91440" tIns="45720" rIns="91440" bIns="45720" rtlCol="0"/>
          <a:lstStyle>
            <a:lvl1pPr algn="l" rtl="0">
              <a:defRPr sz="1200"/>
            </a:lvl1pPr>
          </a:lstStyle>
          <a:p>
            <a:pPr rtl="0"/>
            <a:endParaRPr lang="ja-JP" altLang="en-US" dirty="0">
              <a:solidFill>
                <a:schemeClr val="tx2"/>
              </a:solidFill>
              <a:latin typeface="Meiryo UI" panose="020B0604030504040204" pitchFamily="50" charset="-128"/>
              <a:ea typeface="Meiryo UI" panose="020B0604030504040204" pitchFamily="50" charset="-128"/>
            </a:endParaRPr>
          </a:p>
        </p:txBody>
      </p:sp>
      <p:sp>
        <p:nvSpPr>
          <p:cNvPr id="3" name="日付プレースホルダー 2"/>
          <p:cNvSpPr>
            <a:spLocks noGrp="1"/>
          </p:cNvSpPr>
          <p:nvPr>
            <p:ph type="dt" sz="quarter" idx="1"/>
          </p:nvPr>
        </p:nvSpPr>
        <p:spPr>
          <a:xfrm>
            <a:off x="3884613" y="0"/>
            <a:ext cx="2971800" cy="497284"/>
          </a:xfrm>
          <a:prstGeom prst="rect">
            <a:avLst/>
          </a:prstGeom>
        </p:spPr>
        <p:txBody>
          <a:bodyPr vert="horz" lIns="91440" tIns="45720" rIns="91440" bIns="45720" rtlCol="0"/>
          <a:lstStyle>
            <a:lvl1pPr algn="l" rtl="0">
              <a:defRPr sz="1200"/>
            </a:lvl1pPr>
          </a:lstStyle>
          <a:p>
            <a:pPr algn="r" rtl="0"/>
            <a:fld id="{5E6377C5-E368-414B-92B0-66E696C13B89}" type="datetime1">
              <a:rPr lang="ja-JP" altLang="en-US" smtClean="0">
                <a:solidFill>
                  <a:schemeClr val="tx2"/>
                </a:solidFill>
                <a:latin typeface="Meiryo UI" panose="020B0604030504040204" pitchFamily="50" charset="-128"/>
                <a:ea typeface="Meiryo UI" panose="020B0604030504040204" pitchFamily="50" charset="-128"/>
              </a:rPr>
              <a:pPr algn="r" rtl="0"/>
              <a:t>2019/8/7</a:t>
            </a:fld>
            <a:endParaRPr lang="ja-JP" altLang="en-US" dirty="0">
              <a:solidFill>
                <a:schemeClr val="tx2"/>
              </a:solidFill>
              <a:latin typeface="Meiryo UI" panose="020B0604030504040204" pitchFamily="50" charset="-128"/>
              <a:ea typeface="Meiryo UI" panose="020B0604030504040204" pitchFamily="50" charset="-128"/>
            </a:endParaRPr>
          </a:p>
        </p:txBody>
      </p:sp>
      <p:sp>
        <p:nvSpPr>
          <p:cNvPr id="4" name="フッター プレースホルダー 3"/>
          <p:cNvSpPr>
            <a:spLocks noGrp="1"/>
          </p:cNvSpPr>
          <p:nvPr>
            <p:ph type="ftr" sz="quarter" idx="2"/>
          </p:nvPr>
        </p:nvSpPr>
        <p:spPr>
          <a:xfrm>
            <a:off x="0" y="9446678"/>
            <a:ext cx="2971800" cy="497284"/>
          </a:xfrm>
          <a:prstGeom prst="rect">
            <a:avLst/>
          </a:prstGeom>
        </p:spPr>
        <p:txBody>
          <a:bodyPr vert="horz" lIns="91440" tIns="45720" rIns="91440" bIns="45720" rtlCol="0" anchor="b"/>
          <a:lstStyle>
            <a:lvl1pPr algn="l" rtl="0">
              <a:defRPr sz="1200"/>
            </a:lvl1pPr>
          </a:lstStyle>
          <a:p>
            <a:pPr rtl="0"/>
            <a:endParaRPr lang="ja-JP" altLang="en-US" dirty="0">
              <a:solidFill>
                <a:schemeClr val="tx2"/>
              </a:solidFill>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3"/>
          </p:nvPr>
        </p:nvSpPr>
        <p:spPr>
          <a:xfrm>
            <a:off x="3884613" y="9446678"/>
            <a:ext cx="2971800" cy="497284"/>
          </a:xfrm>
          <a:prstGeom prst="rect">
            <a:avLst/>
          </a:prstGeom>
        </p:spPr>
        <p:txBody>
          <a:bodyPr vert="horz" lIns="91440" tIns="45720" rIns="91440" bIns="45720" rtlCol="0" anchor="b"/>
          <a:lstStyle>
            <a:lvl1pPr algn="l" rtl="0">
              <a:defRPr sz="1200"/>
            </a:lvl1pPr>
          </a:lstStyle>
          <a:p>
            <a:pPr algn="r" rtl="0"/>
            <a:fld id="{CFD77566-CD65-4859-9FA1-43956DC85B8C}" type="slidenum">
              <a:rPr lang="en-US" altLang="ja-JP" smtClean="0">
                <a:solidFill>
                  <a:schemeClr val="tx2"/>
                </a:solidFill>
                <a:latin typeface="Meiryo UI" panose="020B0604030504040204" pitchFamily="50" charset="-128"/>
                <a:ea typeface="Meiryo UI" panose="020B0604030504040204" pitchFamily="50" charset="-128"/>
              </a:rPr>
              <a:pPr algn="r" rtl="0"/>
              <a:t>‹#›</a:t>
            </a:fld>
            <a:endParaRPr lang="ja-JP" altLang="en-US" dirty="0">
              <a:solidFill>
                <a:schemeClr val="tx2"/>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7087983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97284"/>
          </a:xfrm>
          <a:prstGeom prst="rect">
            <a:avLst/>
          </a:prstGeom>
        </p:spPr>
        <p:txBody>
          <a:bodyPr vert="horz" lIns="91440" tIns="45720" rIns="91440" bIns="45720" rtlCol="0"/>
          <a:lstStyle>
            <a:lvl1pPr algn="l" rtl="0">
              <a:defRPr sz="1200">
                <a:solidFill>
                  <a:schemeClr val="tx2"/>
                </a:solidFill>
                <a:latin typeface="Meiryo UI" panose="020B0604030504040204" pitchFamily="50" charset="-128"/>
                <a:ea typeface="Meiryo UI" panose="020B0604030504040204" pitchFamily="50" charset="-128"/>
              </a:defRPr>
            </a:lvl1pPr>
          </a:lstStyle>
          <a:p>
            <a:endParaRPr lang="ja-JP" altLang="en-US" noProof="0" dirty="0"/>
          </a:p>
        </p:txBody>
      </p:sp>
      <p:sp>
        <p:nvSpPr>
          <p:cNvPr id="3" name="日付プレースホルダー 2"/>
          <p:cNvSpPr>
            <a:spLocks noGrp="1"/>
          </p:cNvSpPr>
          <p:nvPr>
            <p:ph type="dt" idx="1"/>
          </p:nvPr>
        </p:nvSpPr>
        <p:spPr>
          <a:xfrm>
            <a:off x="3884613" y="0"/>
            <a:ext cx="2971800" cy="497284"/>
          </a:xfrm>
          <a:prstGeom prst="rect">
            <a:avLst/>
          </a:prstGeom>
        </p:spPr>
        <p:txBody>
          <a:bodyPr vert="horz" lIns="91440" tIns="45720" rIns="91440" bIns="45720" rtlCol="0"/>
          <a:lstStyle>
            <a:lvl1pPr algn="r" rtl="0">
              <a:defRPr sz="1200">
                <a:solidFill>
                  <a:schemeClr val="tx2"/>
                </a:solidFill>
                <a:latin typeface="Meiryo UI" panose="020B0604030504040204" pitchFamily="50" charset="-128"/>
                <a:ea typeface="Meiryo UI" panose="020B0604030504040204" pitchFamily="50" charset="-128"/>
              </a:defRPr>
            </a:lvl1pPr>
          </a:lstStyle>
          <a:p>
            <a:fld id="{5AA54005-90FB-457C-9DE0-C595FFB8AABC}" type="datetime1">
              <a:rPr lang="ja-JP" altLang="en-US" smtClean="0"/>
              <a:pPr/>
              <a:t>2019/8/7</a:t>
            </a:fld>
            <a:endParaRPr lang="ja-JP" altLang="en-US" dirty="0"/>
          </a:p>
        </p:txBody>
      </p:sp>
      <p:sp>
        <p:nvSpPr>
          <p:cNvPr id="4" name="スライド イメージ プレースホルダー 3"/>
          <p:cNvSpPr>
            <a:spLocks noGrp="1" noRot="1" noChangeAspect="1"/>
          </p:cNvSpPr>
          <p:nvPr>
            <p:ph type="sldImg" idx="2"/>
          </p:nvPr>
        </p:nvSpPr>
        <p:spPr>
          <a:xfrm>
            <a:off x="115888" y="746125"/>
            <a:ext cx="6626225" cy="3729038"/>
          </a:xfrm>
          <a:prstGeom prst="rect">
            <a:avLst/>
          </a:prstGeom>
          <a:noFill/>
          <a:ln w="12700">
            <a:solidFill>
              <a:prstClr val="black"/>
            </a:solidFill>
          </a:ln>
        </p:spPr>
        <p:txBody>
          <a:bodyPr vert="horz" lIns="91440" tIns="45720" rIns="91440" bIns="45720" rtlCol="0" anchor="ctr"/>
          <a:lstStyle/>
          <a:p>
            <a:pPr rtl="0"/>
            <a:endParaRPr lang="ja-JP" altLang="en-US" noProof="0" dirty="0"/>
          </a:p>
        </p:txBody>
      </p:sp>
      <p:sp>
        <p:nvSpPr>
          <p:cNvPr id="5" name="ノート プレースホルダー 4"/>
          <p:cNvSpPr>
            <a:spLocks noGrp="1"/>
          </p:cNvSpPr>
          <p:nvPr>
            <p:ph type="body" sz="quarter" idx="3"/>
          </p:nvPr>
        </p:nvSpPr>
        <p:spPr>
          <a:xfrm>
            <a:off x="685800" y="4724202"/>
            <a:ext cx="5486400" cy="4475560"/>
          </a:xfrm>
          <a:prstGeom prst="rect">
            <a:avLst/>
          </a:prstGeom>
        </p:spPr>
        <p:txBody>
          <a:bodyPr vert="horz" lIns="91440" tIns="45720" rIns="91440" bIns="45720" rtlCol="0"/>
          <a:lstStyle/>
          <a:p>
            <a:pPr lvl="0" rtl="0"/>
            <a:r>
              <a:rPr lang="ja-JP" altLang="en-US" noProof="0" dirty="0"/>
              <a:t>マスター テキストの書式設定</a:t>
            </a:r>
          </a:p>
          <a:p>
            <a:pPr lvl="1" rtl="0"/>
            <a:r>
              <a:rPr lang="ja-JP" altLang="en-US" noProof="0" dirty="0"/>
              <a:t>第 </a:t>
            </a:r>
            <a:r>
              <a:rPr lang="en-US" altLang="ja-JP" noProof="0" dirty="0"/>
              <a:t>2 </a:t>
            </a:r>
            <a:r>
              <a:rPr lang="ja-JP" altLang="en-US" noProof="0" dirty="0"/>
              <a:t>レベル</a:t>
            </a:r>
          </a:p>
          <a:p>
            <a:pPr lvl="2" rtl="0"/>
            <a:r>
              <a:rPr lang="ja-JP" altLang="en-US" noProof="0" dirty="0"/>
              <a:t>第 </a:t>
            </a:r>
            <a:r>
              <a:rPr lang="en-US" altLang="ja-JP" noProof="0" dirty="0"/>
              <a:t>3 </a:t>
            </a:r>
            <a:r>
              <a:rPr lang="ja-JP" altLang="en-US" noProof="0" dirty="0"/>
              <a:t>レベル</a:t>
            </a:r>
          </a:p>
          <a:p>
            <a:pPr lvl="3" rtl="0"/>
            <a:r>
              <a:rPr lang="ja-JP" altLang="en-US" noProof="0" dirty="0"/>
              <a:t>第 </a:t>
            </a:r>
            <a:r>
              <a:rPr lang="en-US" altLang="ja-JP" noProof="0" dirty="0"/>
              <a:t>4 </a:t>
            </a:r>
            <a:r>
              <a:rPr lang="ja-JP" altLang="en-US" noProof="0" dirty="0"/>
              <a:t>レベル</a:t>
            </a:r>
          </a:p>
          <a:p>
            <a:pPr lvl="4" rtl="0"/>
            <a:r>
              <a:rPr lang="ja-JP" altLang="en-US" noProof="0" dirty="0"/>
              <a:t>第 </a:t>
            </a:r>
            <a:r>
              <a:rPr lang="en-US" altLang="ja-JP" noProof="0" dirty="0"/>
              <a:t>5 </a:t>
            </a:r>
            <a:r>
              <a:rPr lang="ja-JP" altLang="en-US" noProof="0" dirty="0"/>
              <a:t>レベル</a:t>
            </a:r>
          </a:p>
        </p:txBody>
      </p:sp>
      <p:sp>
        <p:nvSpPr>
          <p:cNvPr id="6" name="フッター プレースホルダー 5"/>
          <p:cNvSpPr>
            <a:spLocks noGrp="1"/>
          </p:cNvSpPr>
          <p:nvPr>
            <p:ph type="ftr" sz="quarter" idx="4"/>
          </p:nvPr>
        </p:nvSpPr>
        <p:spPr>
          <a:xfrm>
            <a:off x="0" y="9446678"/>
            <a:ext cx="2971800" cy="497284"/>
          </a:xfrm>
          <a:prstGeom prst="rect">
            <a:avLst/>
          </a:prstGeom>
        </p:spPr>
        <p:txBody>
          <a:bodyPr vert="horz" lIns="91440" tIns="45720" rIns="91440" bIns="45720" rtlCol="0" anchor="b"/>
          <a:lstStyle>
            <a:lvl1pPr algn="l" rtl="0">
              <a:defRPr sz="1200">
                <a:solidFill>
                  <a:schemeClr val="tx2"/>
                </a:solidFill>
                <a:latin typeface="Meiryo UI" panose="020B0604030504040204" pitchFamily="50" charset="-128"/>
                <a:ea typeface="Meiryo UI" panose="020B0604030504040204" pitchFamily="50" charset="-128"/>
              </a:defRPr>
            </a:lvl1pPr>
          </a:lstStyle>
          <a:p>
            <a:endParaRPr lang="ja-JP" altLang="en-US" noProof="0" dirty="0"/>
          </a:p>
        </p:txBody>
      </p:sp>
      <p:sp>
        <p:nvSpPr>
          <p:cNvPr id="7" name="スライド番号プレースホルダー 6"/>
          <p:cNvSpPr>
            <a:spLocks noGrp="1"/>
          </p:cNvSpPr>
          <p:nvPr>
            <p:ph type="sldNum" sz="quarter" idx="5"/>
          </p:nvPr>
        </p:nvSpPr>
        <p:spPr>
          <a:xfrm>
            <a:off x="3884613" y="9446678"/>
            <a:ext cx="2971800" cy="497284"/>
          </a:xfrm>
          <a:prstGeom prst="rect">
            <a:avLst/>
          </a:prstGeom>
        </p:spPr>
        <p:txBody>
          <a:bodyPr vert="horz" lIns="91440" tIns="45720" rIns="91440" bIns="45720" rtlCol="0" anchor="b"/>
          <a:lstStyle>
            <a:lvl1pPr algn="r" rtl="0">
              <a:defRPr sz="1200">
                <a:solidFill>
                  <a:schemeClr val="tx2"/>
                </a:solidFill>
                <a:latin typeface="Meiryo UI" panose="020B0604030504040204" pitchFamily="50" charset="-128"/>
                <a:ea typeface="Meiryo UI" panose="020B0604030504040204" pitchFamily="50" charset="-128"/>
              </a:defRPr>
            </a:lvl1pPr>
          </a:lstStyle>
          <a:p>
            <a:fld id="{B8796F01-7154-41E0-B48B-A6921757531A}" type="slidenum">
              <a:rPr lang="en-US" altLang="ja-JP" smtClean="0"/>
              <a:pPr/>
              <a:t>‹#›</a:t>
            </a:fld>
            <a:endParaRPr lang="ja-JP" altLang="en-US" dirty="0"/>
          </a:p>
        </p:txBody>
      </p:sp>
    </p:spTree>
    <p:extLst>
      <p:ext uri="{BB962C8B-B14F-4D97-AF65-F5344CB8AC3E}">
        <p14:creationId xmlns:p14="http://schemas.microsoft.com/office/powerpoint/2010/main" val="44077566"/>
      </p:ext>
    </p:extLst>
  </p:cSld>
  <p:clrMap bg1="lt1" tx1="dk1" bg2="lt2" tx2="dk2" accent1="accent1" accent2="accent2" accent3="accent3" accent4="accent4" accent5="accent5" accent6="accent6" hlink="hlink" folHlink="folHlink"/>
  <p:notesStyle>
    <a:lvl1pPr marL="0" algn="l" defTabSz="1218987" rtl="0" eaLnBrk="1" latinLnBrk="0" hangingPunct="1">
      <a:defRPr sz="1600" kern="1200">
        <a:solidFill>
          <a:schemeClr val="tx2"/>
        </a:solidFill>
        <a:latin typeface="Meiryo UI" panose="020B0604030504040204" pitchFamily="50" charset="-128"/>
        <a:ea typeface="Meiryo UI" panose="020B0604030504040204" pitchFamily="50" charset="-128"/>
        <a:cs typeface="+mn-cs"/>
      </a:defRPr>
    </a:lvl1pPr>
    <a:lvl2pPr marL="609493" algn="l" defTabSz="1218987" rtl="0" eaLnBrk="1" latinLnBrk="0" hangingPunct="1">
      <a:defRPr sz="1600" kern="1200">
        <a:solidFill>
          <a:schemeClr val="tx2"/>
        </a:solidFill>
        <a:latin typeface="Meiryo UI" panose="020B0604030504040204" pitchFamily="50" charset="-128"/>
        <a:ea typeface="Meiryo UI" panose="020B0604030504040204" pitchFamily="50" charset="-128"/>
        <a:cs typeface="+mn-cs"/>
      </a:defRPr>
    </a:lvl2pPr>
    <a:lvl3pPr marL="1218987" algn="l" defTabSz="1218987" rtl="0" eaLnBrk="1" latinLnBrk="0" hangingPunct="1">
      <a:defRPr sz="1600" kern="1200">
        <a:solidFill>
          <a:schemeClr val="tx2"/>
        </a:solidFill>
        <a:latin typeface="Meiryo UI" panose="020B0604030504040204" pitchFamily="50" charset="-128"/>
        <a:ea typeface="Meiryo UI" panose="020B0604030504040204" pitchFamily="50" charset="-128"/>
        <a:cs typeface="+mn-cs"/>
      </a:defRPr>
    </a:lvl3pPr>
    <a:lvl4pPr marL="1828480" algn="l" defTabSz="1218987" rtl="0" eaLnBrk="1" latinLnBrk="0" hangingPunct="1">
      <a:defRPr sz="1600" kern="1200">
        <a:solidFill>
          <a:schemeClr val="tx2"/>
        </a:solidFill>
        <a:latin typeface="Meiryo UI" panose="020B0604030504040204" pitchFamily="50" charset="-128"/>
        <a:ea typeface="Meiryo UI" panose="020B0604030504040204" pitchFamily="50" charset="-128"/>
        <a:cs typeface="+mn-cs"/>
      </a:defRPr>
    </a:lvl4pPr>
    <a:lvl5pPr marL="2437973" algn="l" defTabSz="1218987" rtl="0" eaLnBrk="1" latinLnBrk="0" hangingPunct="1">
      <a:defRPr sz="1600" kern="1200">
        <a:solidFill>
          <a:schemeClr val="tx2"/>
        </a:solidFill>
        <a:latin typeface="Meiryo UI" panose="020B0604030504040204" pitchFamily="50" charset="-128"/>
        <a:ea typeface="Meiryo UI" panose="020B0604030504040204" pitchFamily="50" charset="-128"/>
        <a:cs typeface="+mn-cs"/>
      </a:defRPr>
    </a:lvl5pPr>
    <a:lvl6pPr marL="3047467" algn="l" defTabSz="1218987" rtl="0" eaLnBrk="1" latinLnBrk="0" hangingPunct="1">
      <a:defRPr sz="1600" kern="1200">
        <a:solidFill>
          <a:schemeClr val="tx1"/>
        </a:solidFill>
        <a:latin typeface="+mn-lt"/>
        <a:ea typeface="+mn-ea"/>
        <a:cs typeface="+mn-cs"/>
      </a:defRPr>
    </a:lvl6pPr>
    <a:lvl7pPr marL="3656960" algn="l" defTabSz="1218987" rtl="0" eaLnBrk="1" latinLnBrk="0" hangingPunct="1">
      <a:defRPr sz="1600" kern="1200">
        <a:solidFill>
          <a:schemeClr val="tx1"/>
        </a:solidFill>
        <a:latin typeface="+mn-lt"/>
        <a:ea typeface="+mn-ea"/>
        <a:cs typeface="+mn-cs"/>
      </a:defRPr>
    </a:lvl7pPr>
    <a:lvl8pPr marL="4266453" algn="l" defTabSz="1218987" rtl="0" eaLnBrk="1" latinLnBrk="0" hangingPunct="1">
      <a:defRPr sz="1600" kern="1200">
        <a:solidFill>
          <a:schemeClr val="tx1"/>
        </a:solidFill>
        <a:latin typeface="+mn-lt"/>
        <a:ea typeface="+mn-ea"/>
        <a:cs typeface="+mn-cs"/>
      </a:defRPr>
    </a:lvl8pPr>
    <a:lvl9pPr marL="4875947" algn="l" defTabSz="1218987"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B8796F01-7154-41E0-B48B-A6921757531A}" type="slidenum">
              <a:rPr lang="en-US" altLang="ja-JP" smtClean="0"/>
              <a:pPr/>
              <a:t>1</a:t>
            </a:fld>
            <a:endParaRPr lang="ja-JP" altLang="en-US" dirty="0"/>
          </a:p>
        </p:txBody>
      </p:sp>
    </p:spTree>
    <p:extLst>
      <p:ext uri="{BB962C8B-B14F-4D97-AF65-F5344CB8AC3E}">
        <p14:creationId xmlns:p14="http://schemas.microsoft.com/office/powerpoint/2010/main" val="33457827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B8796F01-7154-41E0-B48B-A6921757531A}" type="slidenum">
              <a:rPr lang="en-US" altLang="ja-JP" smtClean="0"/>
              <a:pPr/>
              <a:t>2</a:t>
            </a:fld>
            <a:endParaRPr lang="ja-JP" altLang="en-US" dirty="0"/>
          </a:p>
        </p:txBody>
      </p:sp>
    </p:spTree>
    <p:extLst>
      <p:ext uri="{BB962C8B-B14F-4D97-AF65-F5344CB8AC3E}">
        <p14:creationId xmlns:p14="http://schemas.microsoft.com/office/powerpoint/2010/main" val="1972019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B8796F01-7154-41E0-B48B-A6921757531A}" type="slidenum">
              <a:rPr lang="en-US" altLang="ja-JP" smtClean="0"/>
              <a:pPr/>
              <a:t>3</a:t>
            </a:fld>
            <a:endParaRPr lang="ja-JP" altLang="en-US" dirty="0"/>
          </a:p>
        </p:txBody>
      </p:sp>
    </p:spTree>
    <p:extLst>
      <p:ext uri="{BB962C8B-B14F-4D97-AF65-F5344CB8AC3E}">
        <p14:creationId xmlns:p14="http://schemas.microsoft.com/office/powerpoint/2010/main" val="24319412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B8796F01-7154-41E0-B48B-A6921757531A}" type="slidenum">
              <a:rPr lang="en-US" altLang="ja-JP" smtClean="0"/>
              <a:pPr/>
              <a:t>7</a:t>
            </a:fld>
            <a:endParaRPr lang="ja-JP" altLang="en-US" dirty="0"/>
          </a:p>
        </p:txBody>
      </p:sp>
    </p:spTree>
    <p:extLst>
      <p:ext uri="{BB962C8B-B14F-4D97-AF65-F5344CB8AC3E}">
        <p14:creationId xmlns:p14="http://schemas.microsoft.com/office/powerpoint/2010/main" val="28480817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B8796F01-7154-41E0-B48B-A6921757531A}" type="slidenum">
              <a:rPr lang="en-US" altLang="ja-JP" smtClean="0"/>
              <a:pPr/>
              <a:t>16</a:t>
            </a:fld>
            <a:endParaRPr lang="ja-JP" altLang="en-US" dirty="0"/>
          </a:p>
        </p:txBody>
      </p:sp>
    </p:spTree>
    <p:extLst>
      <p:ext uri="{BB962C8B-B14F-4D97-AF65-F5344CB8AC3E}">
        <p14:creationId xmlns:p14="http://schemas.microsoft.com/office/powerpoint/2010/main" val="25264102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B8796F01-7154-41E0-B48B-A6921757531A}" type="slidenum">
              <a:rPr lang="en-US" altLang="ja-JP" smtClean="0"/>
              <a:pPr/>
              <a:t>45</a:t>
            </a:fld>
            <a:endParaRPr lang="ja-JP" altLang="en-US" dirty="0"/>
          </a:p>
        </p:txBody>
      </p:sp>
    </p:spTree>
    <p:extLst>
      <p:ext uri="{BB962C8B-B14F-4D97-AF65-F5344CB8AC3E}">
        <p14:creationId xmlns:p14="http://schemas.microsoft.com/office/powerpoint/2010/main" val="205127478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タイトル 1"/>
          <p:cNvSpPr>
            <a:spLocks noGrp="1"/>
          </p:cNvSpPr>
          <p:nvPr>
            <p:ph type="ctrTitle"/>
          </p:nvPr>
        </p:nvSpPr>
        <p:spPr>
          <a:xfrm>
            <a:off x="4672383" y="1498601"/>
            <a:ext cx="7008574" cy="3298825"/>
          </a:xfrm>
        </p:spPr>
        <p:txBody>
          <a:bodyPr rtlCol="0">
            <a:normAutofit/>
          </a:bodyPr>
          <a:lstStyle>
            <a:lvl1pPr algn="l" rtl="0">
              <a:lnSpc>
                <a:spcPct val="90000"/>
              </a:lnSpc>
              <a:defRPr sz="5400" cap="none" baseline="0">
                <a:latin typeface="Meiryo UI" panose="020B0604030504040204" pitchFamily="50" charset="-128"/>
                <a:ea typeface="Meiryo UI" panose="020B0604030504040204" pitchFamily="50" charset="-128"/>
              </a:defRPr>
            </a:lvl1pPr>
          </a:lstStyle>
          <a:p>
            <a:pPr rtl="0"/>
            <a:r>
              <a:rPr lang="ja-JP" altLang="en-US" noProof="0"/>
              <a:t>マスター タイトルの書式設定</a:t>
            </a:r>
            <a:endParaRPr lang="ja-JP" altLang="en-US" noProof="0" dirty="0"/>
          </a:p>
        </p:txBody>
      </p:sp>
      <p:sp>
        <p:nvSpPr>
          <p:cNvPr id="3" name="サブタイトル 2"/>
          <p:cNvSpPr>
            <a:spLocks noGrp="1"/>
          </p:cNvSpPr>
          <p:nvPr>
            <p:ph type="subTitle" idx="1"/>
          </p:nvPr>
        </p:nvSpPr>
        <p:spPr>
          <a:xfrm>
            <a:off x="4672383" y="4927600"/>
            <a:ext cx="7008574" cy="1244600"/>
          </a:xfrm>
        </p:spPr>
        <p:txBody>
          <a:bodyPr rtlCol="0">
            <a:normAutofit/>
          </a:bodyPr>
          <a:lstStyle>
            <a:lvl1pPr marL="0" indent="0" algn="l" rtl="0">
              <a:spcBef>
                <a:spcPts val="0"/>
              </a:spcBef>
              <a:buNone/>
              <a:defRPr sz="2800" b="0">
                <a:solidFill>
                  <a:schemeClr val="tx1"/>
                </a:solidFill>
                <a:latin typeface="Meiryo UI" panose="020B0604030504040204" pitchFamily="50" charset="-128"/>
                <a:ea typeface="Meiryo UI" panose="020B0604030504040204" pitchFamily="50" charset="-128"/>
              </a:defRPr>
            </a:lvl1pPr>
            <a:lvl2pPr marL="609493" indent="0" algn="ctr" rtl="0">
              <a:buNone/>
              <a:defRPr>
                <a:solidFill>
                  <a:schemeClr val="tx1">
                    <a:tint val="75000"/>
                  </a:schemeClr>
                </a:solidFill>
              </a:defRPr>
            </a:lvl2pPr>
            <a:lvl3pPr marL="1218987" indent="0" algn="ctr" rtl="0">
              <a:buNone/>
              <a:defRPr>
                <a:solidFill>
                  <a:schemeClr val="tx1">
                    <a:tint val="75000"/>
                  </a:schemeClr>
                </a:solidFill>
              </a:defRPr>
            </a:lvl3pPr>
            <a:lvl4pPr marL="1828480" indent="0" algn="ctr" rtl="0">
              <a:buNone/>
              <a:defRPr>
                <a:solidFill>
                  <a:schemeClr val="tx1">
                    <a:tint val="75000"/>
                  </a:schemeClr>
                </a:solidFill>
              </a:defRPr>
            </a:lvl4pPr>
            <a:lvl5pPr marL="2437973" indent="0" algn="ctr" rtl="0">
              <a:buNone/>
              <a:defRPr>
                <a:solidFill>
                  <a:schemeClr val="tx1">
                    <a:tint val="75000"/>
                  </a:schemeClr>
                </a:solidFill>
              </a:defRPr>
            </a:lvl5pPr>
            <a:lvl6pPr marL="3047467" indent="0" algn="ctr" rtl="0">
              <a:buNone/>
              <a:defRPr>
                <a:solidFill>
                  <a:schemeClr val="tx1">
                    <a:tint val="75000"/>
                  </a:schemeClr>
                </a:solidFill>
              </a:defRPr>
            </a:lvl6pPr>
            <a:lvl7pPr marL="3656960" indent="0" algn="ctr" rtl="0">
              <a:buNone/>
              <a:defRPr>
                <a:solidFill>
                  <a:schemeClr val="tx1">
                    <a:tint val="75000"/>
                  </a:schemeClr>
                </a:solidFill>
              </a:defRPr>
            </a:lvl7pPr>
            <a:lvl8pPr marL="4266453" indent="0" algn="ctr" rtl="0">
              <a:buNone/>
              <a:defRPr>
                <a:solidFill>
                  <a:schemeClr val="tx1">
                    <a:tint val="75000"/>
                  </a:schemeClr>
                </a:solidFill>
              </a:defRPr>
            </a:lvl8pPr>
            <a:lvl9pPr marL="4875947" indent="0" algn="ctr" rtl="0">
              <a:buNone/>
              <a:defRPr>
                <a:solidFill>
                  <a:schemeClr val="tx1">
                    <a:tint val="75000"/>
                  </a:schemeClr>
                </a:solidFill>
              </a:defRPr>
            </a:lvl9pPr>
          </a:lstStyle>
          <a:p>
            <a:pPr rtl="0"/>
            <a:r>
              <a:rPr lang="ja-JP" altLang="en-US" noProof="0"/>
              <a:t>マスター サブタイトルの書式設定</a:t>
            </a:r>
            <a:endParaRPr lang="ja-JP" altLang="en-US" noProof="0" dirty="0"/>
          </a:p>
        </p:txBody>
      </p:sp>
    </p:spTree>
    <p:extLst>
      <p:ext uri="{BB962C8B-B14F-4D97-AF65-F5344CB8AC3E}">
        <p14:creationId xmlns:p14="http://schemas.microsoft.com/office/powerpoint/2010/main" val="32227708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rtlCol="0">
            <a:normAutofit/>
          </a:bodyPr>
          <a:lstStyle>
            <a:lvl1pPr algn="l" defTabSz="1218987" rtl="0" eaLnBrk="1" latinLnBrk="0" hangingPunct="1">
              <a:lnSpc>
                <a:spcPct val="85000"/>
              </a:lnSpc>
              <a:spcBef>
                <a:spcPct val="0"/>
              </a:spcBef>
              <a:buNone/>
              <a:tabLst/>
              <a:defRPr kumimoji="1" lang="ja-JP" altLang="en-US" sz="3600" kern="1200" cap="none" baseline="0" noProof="0" dirty="0">
                <a:solidFill>
                  <a:schemeClr val="tx1"/>
                </a:solidFill>
                <a:latin typeface="Meiryo UI" panose="020B0604030504040204" pitchFamily="50" charset="-128"/>
                <a:ea typeface="Meiryo UI" panose="020B0604030504040204" pitchFamily="50" charset="-128"/>
                <a:cs typeface="+mj-cs"/>
              </a:defRPr>
            </a:lvl1pPr>
          </a:lstStyle>
          <a:p>
            <a:pPr rtl="0"/>
            <a:r>
              <a:rPr lang="ja-JP" altLang="en-US" noProof="0"/>
              <a:t>マスター タイトルの書式設定</a:t>
            </a:r>
            <a:endParaRPr lang="ja-JP" altLang="en-US" noProof="0" dirty="0"/>
          </a:p>
        </p:txBody>
      </p:sp>
      <p:sp>
        <p:nvSpPr>
          <p:cNvPr id="3" name="縦書きテキスト プレースホルダー 2"/>
          <p:cNvSpPr>
            <a:spLocks noGrp="1"/>
          </p:cNvSpPr>
          <p:nvPr>
            <p:ph type="body" orient="vert" idx="1"/>
          </p:nvPr>
        </p:nvSpPr>
        <p:spPr/>
        <p:txBody>
          <a:bodyPr vert="eaVert" rtlCol="0"/>
          <a:lstStyle>
            <a:lvl1pPr>
              <a:defRPr>
                <a:latin typeface="Meiryo UI" panose="020B0604030504040204" pitchFamily="50" charset="-128"/>
                <a:ea typeface="Meiryo UI" panose="020B0604030504040204" pitchFamily="50" charset="-128"/>
              </a:defRPr>
            </a:lvl1pPr>
            <a:lvl2pPr rtl="0">
              <a:defRPr>
                <a:latin typeface="Meiryo UI" panose="020B0604030504040204" pitchFamily="50" charset="-128"/>
                <a:ea typeface="Meiryo UI" panose="020B0604030504040204" pitchFamily="50" charset="-128"/>
              </a:defRPr>
            </a:lvl2pPr>
            <a:lvl3pPr rtl="0">
              <a:defRPr>
                <a:latin typeface="Meiryo UI" panose="020B0604030504040204" pitchFamily="50" charset="-128"/>
                <a:ea typeface="Meiryo UI" panose="020B0604030504040204" pitchFamily="50" charset="-128"/>
              </a:defRPr>
            </a:lvl3pPr>
            <a:lvl4pPr rtl="0">
              <a:defRPr>
                <a:latin typeface="Meiryo UI" panose="020B0604030504040204" pitchFamily="50" charset="-128"/>
                <a:ea typeface="Meiryo UI" panose="020B0604030504040204" pitchFamily="50" charset="-128"/>
              </a:defRPr>
            </a:lvl4pPr>
            <a:lvl5pPr rtl="0">
              <a:defRPr>
                <a:latin typeface="Meiryo UI" panose="020B0604030504040204" pitchFamily="50" charset="-128"/>
                <a:ea typeface="Meiryo UI" panose="020B0604030504040204" pitchFamily="50" charset="-128"/>
              </a:defRPr>
            </a:lvl5pPr>
          </a:lstStyle>
          <a:p>
            <a:pPr lvl="0" rtl="0"/>
            <a:r>
              <a:rPr lang="ja-JP" altLang="en-US" noProof="0"/>
              <a:t>マスター テキストの書式設定</a:t>
            </a:r>
          </a:p>
          <a:p>
            <a:pPr lvl="1" rtl="0"/>
            <a:r>
              <a:rPr lang="ja-JP" altLang="en-US" noProof="0"/>
              <a:t>第 </a:t>
            </a:r>
            <a:r>
              <a:rPr lang="en-US" altLang="ja-JP" noProof="0"/>
              <a:t>2 </a:t>
            </a:r>
            <a:r>
              <a:rPr lang="ja-JP" altLang="en-US" noProof="0"/>
              <a:t>レベル</a:t>
            </a:r>
          </a:p>
          <a:p>
            <a:pPr lvl="2" rtl="0"/>
            <a:r>
              <a:rPr lang="ja-JP" altLang="en-US" noProof="0"/>
              <a:t>第 </a:t>
            </a:r>
            <a:r>
              <a:rPr lang="en-US" altLang="ja-JP" noProof="0"/>
              <a:t>3 </a:t>
            </a:r>
            <a:r>
              <a:rPr lang="ja-JP" altLang="en-US" noProof="0"/>
              <a:t>レベル</a:t>
            </a:r>
          </a:p>
          <a:p>
            <a:pPr lvl="3" rtl="0"/>
            <a:r>
              <a:rPr lang="ja-JP" altLang="en-US" noProof="0"/>
              <a:t>第 </a:t>
            </a:r>
            <a:r>
              <a:rPr lang="en-US" altLang="ja-JP" noProof="0"/>
              <a:t>4 </a:t>
            </a:r>
            <a:r>
              <a:rPr lang="ja-JP" altLang="en-US" noProof="0"/>
              <a:t>レベル</a:t>
            </a:r>
          </a:p>
          <a:p>
            <a:pPr lvl="4" rtl="0"/>
            <a:r>
              <a:rPr lang="ja-JP" altLang="en-US" noProof="0"/>
              <a:t>第 </a:t>
            </a:r>
            <a:r>
              <a:rPr lang="en-US" altLang="ja-JP" noProof="0"/>
              <a:t>5 </a:t>
            </a:r>
            <a:r>
              <a:rPr lang="ja-JP" altLang="en-US" noProof="0"/>
              <a:t>レベル</a:t>
            </a:r>
            <a:endParaRPr lang="ja-JP" altLang="en-US" noProof="0" dirty="0"/>
          </a:p>
        </p:txBody>
      </p:sp>
      <p:sp>
        <p:nvSpPr>
          <p:cNvPr id="4" name="日付プレースホルダー 3"/>
          <p:cNvSpPr>
            <a:spLocks noGrp="1"/>
          </p:cNvSpPr>
          <p:nvPr>
            <p:ph type="dt" sz="half" idx="10"/>
          </p:nvPr>
        </p:nvSpPr>
        <p:spPr/>
        <p:txBody>
          <a:bodyPr rtlCol="0"/>
          <a:lstStyle>
            <a:lvl1pPr>
              <a:defRPr>
                <a:latin typeface="Meiryo UI" panose="020B0604030504040204" pitchFamily="50" charset="-128"/>
                <a:ea typeface="Meiryo UI" panose="020B0604030504040204" pitchFamily="50" charset="-128"/>
              </a:defRPr>
            </a:lvl1pPr>
          </a:lstStyle>
          <a:p>
            <a:fld id="{C2F8A2CC-83EA-44CF-86AD-905001F0ADF1}" type="datetime1">
              <a:rPr lang="ja-JP" altLang="en-US" smtClean="0"/>
              <a:pPr/>
              <a:t>2019/8/7</a:t>
            </a:fld>
            <a:endParaRPr lang="ja-JP" altLang="en-US" dirty="0"/>
          </a:p>
        </p:txBody>
      </p:sp>
      <p:sp>
        <p:nvSpPr>
          <p:cNvPr id="5" name="フッター プレースホルダー 4"/>
          <p:cNvSpPr>
            <a:spLocks noGrp="1"/>
          </p:cNvSpPr>
          <p:nvPr>
            <p:ph type="ftr" sz="quarter" idx="11"/>
          </p:nvPr>
        </p:nvSpPr>
        <p:spPr/>
        <p:txBody>
          <a:bodyPr rtlCol="0"/>
          <a:lstStyle>
            <a:lvl1pPr>
              <a:defRPr>
                <a:latin typeface="Meiryo UI" panose="020B0604030504040204" pitchFamily="50" charset="-128"/>
                <a:ea typeface="Meiryo UI" panose="020B0604030504040204" pitchFamily="50" charset="-128"/>
              </a:defRPr>
            </a:lvl1pPr>
          </a:lstStyle>
          <a:p>
            <a:endParaRPr lang="ja-JP" altLang="en-US" noProof="0" dirty="0"/>
          </a:p>
        </p:txBody>
      </p:sp>
      <p:sp>
        <p:nvSpPr>
          <p:cNvPr id="6" name="スライド番号プレースホルダー 5"/>
          <p:cNvSpPr>
            <a:spLocks noGrp="1"/>
          </p:cNvSpPr>
          <p:nvPr>
            <p:ph type="sldNum" sz="quarter" idx="12"/>
          </p:nvPr>
        </p:nvSpPr>
        <p:spPr/>
        <p:txBody>
          <a:bodyPr rtlCol="0"/>
          <a:lstStyle>
            <a:lvl1pPr>
              <a:defRPr>
                <a:latin typeface="Meiryo UI" panose="020B0604030504040204" pitchFamily="50" charset="-128"/>
                <a:ea typeface="Meiryo UI" panose="020B0604030504040204" pitchFamily="50" charset="-128"/>
              </a:defRPr>
            </a:lvl1pPr>
          </a:lstStyle>
          <a:p>
            <a:fld id="{591C5AD9-787D-40FA-8A4D-16A055B9AF81}" type="slidenum">
              <a:rPr lang="en-US" altLang="ja-JP" noProof="0" smtClean="0"/>
              <a:pPr/>
              <a:t>‹#›</a:t>
            </a:fld>
            <a:endParaRPr lang="ja-JP" altLang="en-US" noProof="0" dirty="0"/>
          </a:p>
        </p:txBody>
      </p:sp>
    </p:spTree>
    <p:extLst>
      <p:ext uri="{BB962C8B-B14F-4D97-AF65-F5344CB8AC3E}">
        <p14:creationId xmlns:p14="http://schemas.microsoft.com/office/powerpoint/2010/main" val="1010434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9852633" y="274638"/>
            <a:ext cx="1422030" cy="5897561"/>
          </a:xfrm>
        </p:spPr>
        <p:txBody>
          <a:bodyPr vert="eaVert" rtlCol="0"/>
          <a:lstStyle>
            <a:lvl1pPr>
              <a:defRPr kumimoji="1" lang="ja-JP" altLang="en-US" sz="3600" kern="1200" cap="none" baseline="0" noProof="0" dirty="0" smtClean="0">
                <a:solidFill>
                  <a:schemeClr val="tx1"/>
                </a:solidFill>
                <a:latin typeface="Meiryo UI" panose="020B0604030504040204" pitchFamily="50" charset="-128"/>
                <a:ea typeface="Meiryo UI" panose="020B0604030504040204" pitchFamily="50" charset="-128"/>
                <a:cs typeface="+mj-cs"/>
              </a:defRPr>
            </a:lvl1pPr>
          </a:lstStyle>
          <a:p>
            <a:pPr rtl="0"/>
            <a:r>
              <a:rPr lang="ja-JP" altLang="en-US" noProof="0"/>
              <a:t>マスター タイトルの書式設定</a:t>
            </a:r>
            <a:endParaRPr lang="ja-JP" altLang="en-US" noProof="0" dirty="0"/>
          </a:p>
        </p:txBody>
      </p:sp>
      <p:sp>
        <p:nvSpPr>
          <p:cNvPr id="3" name="縦書きテキスト プレースホルダー 2"/>
          <p:cNvSpPr>
            <a:spLocks noGrp="1"/>
          </p:cNvSpPr>
          <p:nvPr>
            <p:ph type="body" orient="vert" idx="1"/>
          </p:nvPr>
        </p:nvSpPr>
        <p:spPr>
          <a:xfrm>
            <a:off x="1117309" y="274638"/>
            <a:ext cx="8532178" cy="5897561"/>
          </a:xfrm>
        </p:spPr>
        <p:txBody>
          <a:bodyPr vert="eaVert" rtlCol="0"/>
          <a:lstStyle>
            <a:lvl1pPr>
              <a:defRPr>
                <a:latin typeface="Meiryo UI" panose="020B0604030504040204" pitchFamily="50" charset="-128"/>
                <a:ea typeface="Meiryo UI" panose="020B0604030504040204" pitchFamily="50" charset="-128"/>
              </a:defRPr>
            </a:lvl1pPr>
            <a:lvl2pPr rtl="0">
              <a:defRPr>
                <a:latin typeface="Meiryo UI" panose="020B0604030504040204" pitchFamily="50" charset="-128"/>
                <a:ea typeface="Meiryo UI" panose="020B0604030504040204" pitchFamily="50" charset="-128"/>
              </a:defRPr>
            </a:lvl2pPr>
            <a:lvl3pPr rtl="0">
              <a:defRPr>
                <a:latin typeface="Meiryo UI" panose="020B0604030504040204" pitchFamily="50" charset="-128"/>
                <a:ea typeface="Meiryo UI" panose="020B0604030504040204" pitchFamily="50" charset="-128"/>
              </a:defRPr>
            </a:lvl3pPr>
            <a:lvl4pPr rtl="0">
              <a:defRPr>
                <a:latin typeface="Meiryo UI" panose="020B0604030504040204" pitchFamily="50" charset="-128"/>
                <a:ea typeface="Meiryo UI" panose="020B0604030504040204" pitchFamily="50" charset="-128"/>
              </a:defRPr>
            </a:lvl4pPr>
            <a:lvl5pPr rtl="0">
              <a:defRPr>
                <a:latin typeface="Meiryo UI" panose="020B0604030504040204" pitchFamily="50" charset="-128"/>
                <a:ea typeface="Meiryo UI" panose="020B0604030504040204" pitchFamily="50" charset="-128"/>
              </a:defRPr>
            </a:lvl5pPr>
          </a:lstStyle>
          <a:p>
            <a:pPr lvl="0" rtl="0"/>
            <a:r>
              <a:rPr lang="ja-JP" altLang="en-US" noProof="0"/>
              <a:t>マスター テキストの書式設定</a:t>
            </a:r>
          </a:p>
          <a:p>
            <a:pPr lvl="1" rtl="0"/>
            <a:r>
              <a:rPr lang="ja-JP" altLang="en-US" noProof="0"/>
              <a:t>第 </a:t>
            </a:r>
            <a:r>
              <a:rPr lang="en-US" altLang="ja-JP" noProof="0"/>
              <a:t>2 </a:t>
            </a:r>
            <a:r>
              <a:rPr lang="ja-JP" altLang="en-US" noProof="0"/>
              <a:t>レベル</a:t>
            </a:r>
          </a:p>
          <a:p>
            <a:pPr lvl="2" rtl="0"/>
            <a:r>
              <a:rPr lang="ja-JP" altLang="en-US" noProof="0"/>
              <a:t>第 </a:t>
            </a:r>
            <a:r>
              <a:rPr lang="en-US" altLang="ja-JP" noProof="0"/>
              <a:t>3 </a:t>
            </a:r>
            <a:r>
              <a:rPr lang="ja-JP" altLang="en-US" noProof="0"/>
              <a:t>レベル</a:t>
            </a:r>
          </a:p>
          <a:p>
            <a:pPr lvl="3" rtl="0"/>
            <a:r>
              <a:rPr lang="ja-JP" altLang="en-US" noProof="0"/>
              <a:t>第 </a:t>
            </a:r>
            <a:r>
              <a:rPr lang="en-US" altLang="ja-JP" noProof="0"/>
              <a:t>4 </a:t>
            </a:r>
            <a:r>
              <a:rPr lang="ja-JP" altLang="en-US" noProof="0"/>
              <a:t>レベル</a:t>
            </a:r>
          </a:p>
          <a:p>
            <a:pPr lvl="4" rtl="0"/>
            <a:r>
              <a:rPr lang="ja-JP" altLang="en-US" noProof="0"/>
              <a:t>第 </a:t>
            </a:r>
            <a:r>
              <a:rPr lang="en-US" altLang="ja-JP" noProof="0"/>
              <a:t>5 </a:t>
            </a:r>
            <a:r>
              <a:rPr lang="ja-JP" altLang="en-US" noProof="0"/>
              <a:t>レベル</a:t>
            </a:r>
            <a:endParaRPr lang="ja-JP" altLang="en-US" noProof="0" dirty="0"/>
          </a:p>
        </p:txBody>
      </p:sp>
      <p:sp>
        <p:nvSpPr>
          <p:cNvPr id="4" name="日付プレースホルダー 3"/>
          <p:cNvSpPr>
            <a:spLocks noGrp="1"/>
          </p:cNvSpPr>
          <p:nvPr>
            <p:ph type="dt" sz="half" idx="10"/>
          </p:nvPr>
        </p:nvSpPr>
        <p:spPr/>
        <p:txBody>
          <a:bodyPr rtlCol="0"/>
          <a:lstStyle>
            <a:lvl1pPr>
              <a:defRPr>
                <a:latin typeface="Meiryo UI" panose="020B0604030504040204" pitchFamily="50" charset="-128"/>
                <a:ea typeface="Meiryo UI" panose="020B0604030504040204" pitchFamily="50" charset="-128"/>
              </a:defRPr>
            </a:lvl1pPr>
          </a:lstStyle>
          <a:p>
            <a:fld id="{B8DC26A9-A910-4940-82F6-DA00D3064203}" type="datetime1">
              <a:rPr lang="ja-JP" altLang="en-US" smtClean="0"/>
              <a:pPr/>
              <a:t>2019/8/7</a:t>
            </a:fld>
            <a:endParaRPr lang="ja-JP" altLang="en-US" dirty="0"/>
          </a:p>
        </p:txBody>
      </p:sp>
      <p:sp>
        <p:nvSpPr>
          <p:cNvPr id="5" name="フッター プレースホルダー 4"/>
          <p:cNvSpPr>
            <a:spLocks noGrp="1"/>
          </p:cNvSpPr>
          <p:nvPr>
            <p:ph type="ftr" sz="quarter" idx="11"/>
          </p:nvPr>
        </p:nvSpPr>
        <p:spPr/>
        <p:txBody>
          <a:bodyPr rtlCol="0"/>
          <a:lstStyle>
            <a:lvl1pPr>
              <a:defRPr>
                <a:latin typeface="Meiryo UI" panose="020B0604030504040204" pitchFamily="50" charset="-128"/>
                <a:ea typeface="Meiryo UI" panose="020B0604030504040204" pitchFamily="50" charset="-128"/>
              </a:defRPr>
            </a:lvl1pPr>
          </a:lstStyle>
          <a:p>
            <a:endParaRPr lang="ja-JP" altLang="en-US" noProof="0" dirty="0"/>
          </a:p>
        </p:txBody>
      </p:sp>
      <p:sp>
        <p:nvSpPr>
          <p:cNvPr id="6" name="スライド番号プレースホルダー 5"/>
          <p:cNvSpPr>
            <a:spLocks noGrp="1"/>
          </p:cNvSpPr>
          <p:nvPr>
            <p:ph type="sldNum" sz="quarter" idx="12"/>
          </p:nvPr>
        </p:nvSpPr>
        <p:spPr/>
        <p:txBody>
          <a:bodyPr rtlCol="0"/>
          <a:lstStyle>
            <a:lvl1pPr>
              <a:defRPr>
                <a:latin typeface="Meiryo UI" panose="020B0604030504040204" pitchFamily="50" charset="-128"/>
                <a:ea typeface="Meiryo UI" panose="020B0604030504040204" pitchFamily="50" charset="-128"/>
              </a:defRPr>
            </a:lvl1pPr>
          </a:lstStyle>
          <a:p>
            <a:fld id="{591C5AD9-787D-40FA-8A4D-16A055B9AF81}" type="slidenum">
              <a:rPr lang="en-US" altLang="ja-JP" noProof="0" smtClean="0"/>
              <a:pPr/>
              <a:t>‹#›</a:t>
            </a:fld>
            <a:endParaRPr lang="ja-JP" altLang="en-US" noProof="0" dirty="0"/>
          </a:p>
        </p:txBody>
      </p:sp>
    </p:spTree>
    <p:extLst>
      <p:ext uri="{BB962C8B-B14F-4D97-AF65-F5344CB8AC3E}">
        <p14:creationId xmlns:p14="http://schemas.microsoft.com/office/powerpoint/2010/main" val="3650715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rtlCol="0">
            <a:normAutofit/>
          </a:bodyPr>
          <a:lstStyle>
            <a:lvl1pPr>
              <a:defRPr sz="3600">
                <a:latin typeface="Meiryo UI" panose="020B0604030504040204" pitchFamily="50" charset="-128"/>
                <a:ea typeface="Meiryo UI" panose="020B0604030504040204" pitchFamily="50" charset="-128"/>
              </a:defRPr>
            </a:lvl1pPr>
          </a:lstStyle>
          <a:p>
            <a:pPr rtl="0"/>
            <a:r>
              <a:rPr lang="ja-JP" altLang="en-US" noProof="0"/>
              <a:t>マスター タイトルの書式設定</a:t>
            </a:r>
            <a:endParaRPr lang="ja-JP" altLang="en-US" noProof="0" dirty="0"/>
          </a:p>
        </p:txBody>
      </p:sp>
      <p:sp>
        <p:nvSpPr>
          <p:cNvPr id="3" name="コンテンツ プレースホルダー 2"/>
          <p:cNvSpPr>
            <a:spLocks noGrp="1"/>
          </p:cNvSpPr>
          <p:nvPr>
            <p:ph idx="1"/>
          </p:nvPr>
        </p:nvSpPr>
        <p:spPr/>
        <p:txBody>
          <a:bodyPr rtlCol="0"/>
          <a:lstStyle>
            <a:lvl1pPr>
              <a:defRPr>
                <a:latin typeface="Meiryo UI" panose="020B0604030504040204" pitchFamily="50" charset="-128"/>
                <a:ea typeface="Meiryo UI" panose="020B0604030504040204" pitchFamily="50" charset="-128"/>
              </a:defRPr>
            </a:lvl1pPr>
            <a:lvl2pPr>
              <a:defRPr>
                <a:latin typeface="Meiryo UI" panose="020B0604030504040204" pitchFamily="50" charset="-128"/>
                <a:ea typeface="Meiryo UI" panose="020B0604030504040204" pitchFamily="50" charset="-128"/>
              </a:defRPr>
            </a:lvl2pPr>
            <a:lvl3pPr>
              <a:defRPr>
                <a:latin typeface="Meiryo UI" panose="020B0604030504040204" pitchFamily="50" charset="-128"/>
                <a:ea typeface="Meiryo UI" panose="020B0604030504040204" pitchFamily="50" charset="-128"/>
              </a:defRPr>
            </a:lvl3pPr>
            <a:lvl4pPr>
              <a:defRPr>
                <a:latin typeface="Meiryo UI" panose="020B0604030504040204" pitchFamily="50" charset="-128"/>
                <a:ea typeface="Meiryo UI" panose="020B0604030504040204" pitchFamily="50" charset="-128"/>
              </a:defRPr>
            </a:lvl4pPr>
            <a:lvl5pPr algn="l" rtl="0">
              <a:defRPr>
                <a:latin typeface="Meiryo UI" panose="020B0604030504040204" pitchFamily="50" charset="-128"/>
                <a:ea typeface="Meiryo UI" panose="020B0604030504040204" pitchFamily="50" charset="-128"/>
              </a:defRPr>
            </a:lvl5pPr>
            <a:lvl6pPr algn="l" rtl="0">
              <a:defRPr/>
            </a:lvl6pPr>
            <a:lvl7pPr algn="l" rtl="0">
              <a:defRPr baseline="0"/>
            </a:lvl7pPr>
            <a:lvl8pPr algn="l" rtl="0">
              <a:defRPr baseline="0"/>
            </a:lvl8pPr>
            <a:lvl9pPr algn="l" rtl="0">
              <a:defRPr baseline="0"/>
            </a:lvl9pPr>
          </a:lstStyle>
          <a:p>
            <a:pPr lvl="0" rtl="0"/>
            <a:r>
              <a:rPr lang="ja-JP" altLang="en-US" noProof="0"/>
              <a:t>マスター テキストの書式設定</a:t>
            </a:r>
          </a:p>
          <a:p>
            <a:pPr lvl="1" rtl="0"/>
            <a:r>
              <a:rPr lang="ja-JP" altLang="en-US" noProof="0"/>
              <a:t>第 </a:t>
            </a:r>
            <a:r>
              <a:rPr lang="en-US" altLang="ja-JP" noProof="0"/>
              <a:t>2 </a:t>
            </a:r>
            <a:r>
              <a:rPr lang="ja-JP" altLang="en-US" noProof="0"/>
              <a:t>レベル</a:t>
            </a:r>
          </a:p>
          <a:p>
            <a:pPr lvl="2" rtl="0"/>
            <a:r>
              <a:rPr lang="ja-JP" altLang="en-US" noProof="0"/>
              <a:t>第 </a:t>
            </a:r>
            <a:r>
              <a:rPr lang="en-US" altLang="ja-JP" noProof="0"/>
              <a:t>3 </a:t>
            </a:r>
            <a:r>
              <a:rPr lang="ja-JP" altLang="en-US" noProof="0"/>
              <a:t>レベル</a:t>
            </a:r>
          </a:p>
          <a:p>
            <a:pPr lvl="3" rtl="0"/>
            <a:r>
              <a:rPr lang="ja-JP" altLang="en-US" noProof="0"/>
              <a:t>第 </a:t>
            </a:r>
            <a:r>
              <a:rPr lang="en-US" altLang="ja-JP" noProof="0"/>
              <a:t>4 </a:t>
            </a:r>
            <a:r>
              <a:rPr lang="ja-JP" altLang="en-US" noProof="0"/>
              <a:t>レベル</a:t>
            </a:r>
          </a:p>
          <a:p>
            <a:pPr lvl="4" rtl="0"/>
            <a:r>
              <a:rPr lang="ja-JP" altLang="en-US" noProof="0"/>
              <a:t>第 </a:t>
            </a:r>
            <a:r>
              <a:rPr lang="en-US" altLang="ja-JP" noProof="0"/>
              <a:t>5 </a:t>
            </a:r>
            <a:r>
              <a:rPr lang="ja-JP" altLang="en-US" noProof="0"/>
              <a:t>レベル</a:t>
            </a:r>
            <a:endParaRPr lang="ja-JP" altLang="en-US" noProof="0" dirty="0"/>
          </a:p>
        </p:txBody>
      </p:sp>
      <p:sp>
        <p:nvSpPr>
          <p:cNvPr id="4" name="日付プレースホルダー 3"/>
          <p:cNvSpPr>
            <a:spLocks noGrp="1"/>
          </p:cNvSpPr>
          <p:nvPr>
            <p:ph type="dt" sz="half" idx="10"/>
          </p:nvPr>
        </p:nvSpPr>
        <p:spPr/>
        <p:txBody>
          <a:bodyPr rtlCol="0"/>
          <a:lstStyle>
            <a:lvl1pPr>
              <a:defRPr>
                <a:latin typeface="Meiryo UI" panose="020B0604030504040204" pitchFamily="50" charset="-128"/>
                <a:ea typeface="Meiryo UI" panose="020B0604030504040204" pitchFamily="50" charset="-128"/>
              </a:defRPr>
            </a:lvl1pPr>
          </a:lstStyle>
          <a:p>
            <a:fld id="{4BF374EB-F736-4D96-9FF0-F1FD7BA1240A}" type="datetime1">
              <a:rPr lang="ja-JP" altLang="en-US" smtClean="0"/>
              <a:pPr/>
              <a:t>2019/8/7</a:t>
            </a:fld>
            <a:endParaRPr lang="ja-JP" altLang="en-US" dirty="0"/>
          </a:p>
        </p:txBody>
      </p:sp>
      <p:sp>
        <p:nvSpPr>
          <p:cNvPr id="5" name="フッター プレースホルダー 4"/>
          <p:cNvSpPr>
            <a:spLocks noGrp="1"/>
          </p:cNvSpPr>
          <p:nvPr>
            <p:ph type="ftr" sz="quarter" idx="11"/>
          </p:nvPr>
        </p:nvSpPr>
        <p:spPr/>
        <p:txBody>
          <a:bodyPr rtlCol="0"/>
          <a:lstStyle>
            <a:lvl1pPr>
              <a:defRPr>
                <a:latin typeface="Meiryo UI" panose="020B0604030504040204" pitchFamily="50" charset="-128"/>
                <a:ea typeface="Meiryo UI" panose="020B0604030504040204" pitchFamily="50" charset="-128"/>
              </a:defRPr>
            </a:lvl1pPr>
          </a:lstStyle>
          <a:p>
            <a:endParaRPr lang="ja-JP" altLang="en-US" noProof="0" dirty="0"/>
          </a:p>
        </p:txBody>
      </p:sp>
      <p:sp>
        <p:nvSpPr>
          <p:cNvPr id="6" name="スライド番号プレースホルダー 5"/>
          <p:cNvSpPr>
            <a:spLocks noGrp="1"/>
          </p:cNvSpPr>
          <p:nvPr>
            <p:ph type="sldNum" sz="quarter" idx="12"/>
          </p:nvPr>
        </p:nvSpPr>
        <p:spPr/>
        <p:txBody>
          <a:bodyPr rtlCol="0"/>
          <a:lstStyle>
            <a:lvl1pPr>
              <a:defRPr>
                <a:latin typeface="Meiryo UI" panose="020B0604030504040204" pitchFamily="50" charset="-128"/>
                <a:ea typeface="Meiryo UI" panose="020B0604030504040204" pitchFamily="50" charset="-128"/>
              </a:defRPr>
            </a:lvl1pPr>
          </a:lstStyle>
          <a:p>
            <a:fld id="{DA60BA0E-20D0-4E7C-B286-26C960A6788F}" type="slidenum">
              <a:rPr lang="en-US" altLang="ja-JP" noProof="0" smtClean="0"/>
              <a:pPr/>
              <a:t>‹#›</a:t>
            </a:fld>
            <a:endParaRPr lang="ja-JP" altLang="en-US" noProof="0" dirty="0"/>
          </a:p>
        </p:txBody>
      </p:sp>
    </p:spTree>
    <p:extLst>
      <p:ext uri="{BB962C8B-B14F-4D97-AF65-F5344CB8AC3E}">
        <p14:creationId xmlns:p14="http://schemas.microsoft.com/office/powerpoint/2010/main" val="1563524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セクション ヘッダー">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タイトル 1"/>
          <p:cNvSpPr>
            <a:spLocks noGrp="1"/>
          </p:cNvSpPr>
          <p:nvPr>
            <p:ph type="title"/>
          </p:nvPr>
        </p:nvSpPr>
        <p:spPr>
          <a:xfrm>
            <a:off x="812589" y="4445000"/>
            <a:ext cx="7008574" cy="1930400"/>
          </a:xfrm>
        </p:spPr>
        <p:txBody>
          <a:bodyPr rtlCol="0" anchor="t">
            <a:normAutofit/>
          </a:bodyPr>
          <a:lstStyle>
            <a:lvl1pPr algn="l" rtl="0">
              <a:defRPr sz="5400" b="0" cap="none" baseline="0">
                <a:latin typeface="Meiryo UI" panose="020B0604030504040204" pitchFamily="50" charset="-128"/>
                <a:ea typeface="Meiryo UI" panose="020B0604030504040204" pitchFamily="50" charset="-128"/>
              </a:defRPr>
            </a:lvl1pPr>
          </a:lstStyle>
          <a:p>
            <a:pPr rtl="0"/>
            <a:r>
              <a:rPr lang="ja-JP" altLang="en-US" noProof="0"/>
              <a:t>マスター タイトルの書式設定</a:t>
            </a:r>
            <a:endParaRPr lang="ja-JP" altLang="en-US" noProof="0" dirty="0"/>
          </a:p>
        </p:txBody>
      </p:sp>
      <p:sp>
        <p:nvSpPr>
          <p:cNvPr id="3" name="テキスト プレースホルダー 2"/>
          <p:cNvSpPr>
            <a:spLocks noGrp="1"/>
          </p:cNvSpPr>
          <p:nvPr>
            <p:ph type="body" idx="1"/>
          </p:nvPr>
        </p:nvSpPr>
        <p:spPr>
          <a:xfrm>
            <a:off x="812589" y="3124200"/>
            <a:ext cx="7008574" cy="1296987"/>
          </a:xfrm>
        </p:spPr>
        <p:txBody>
          <a:bodyPr rtlCol="0" anchor="b">
            <a:normAutofit/>
          </a:bodyPr>
          <a:lstStyle>
            <a:lvl1pPr marL="0" indent="0" algn="l" rtl="0">
              <a:spcBef>
                <a:spcPts val="0"/>
              </a:spcBef>
              <a:buNone/>
              <a:defRPr sz="2800">
                <a:solidFill>
                  <a:schemeClr val="tx1"/>
                </a:solidFill>
                <a:latin typeface="Meiryo UI" panose="020B0604030504040204" pitchFamily="50" charset="-128"/>
                <a:ea typeface="Meiryo UI" panose="020B0604030504040204" pitchFamily="50" charset="-128"/>
              </a:defRPr>
            </a:lvl1pPr>
            <a:lvl2pPr marL="609493" indent="0" algn="l" rtl="0">
              <a:buNone/>
              <a:defRPr sz="2400">
                <a:solidFill>
                  <a:schemeClr val="tx1">
                    <a:tint val="75000"/>
                  </a:schemeClr>
                </a:solidFill>
              </a:defRPr>
            </a:lvl2pPr>
            <a:lvl3pPr marL="1218987" indent="0" algn="l" rtl="0">
              <a:buNone/>
              <a:defRPr sz="2100">
                <a:solidFill>
                  <a:schemeClr val="tx1">
                    <a:tint val="75000"/>
                  </a:schemeClr>
                </a:solidFill>
              </a:defRPr>
            </a:lvl3pPr>
            <a:lvl4pPr marL="1828480" indent="0" algn="l" rtl="0">
              <a:buNone/>
              <a:defRPr sz="1900">
                <a:solidFill>
                  <a:schemeClr val="tx1">
                    <a:tint val="75000"/>
                  </a:schemeClr>
                </a:solidFill>
              </a:defRPr>
            </a:lvl4pPr>
            <a:lvl5pPr marL="2437973" indent="0" algn="l" rtl="0">
              <a:buNone/>
              <a:defRPr sz="1900">
                <a:solidFill>
                  <a:schemeClr val="tx1">
                    <a:tint val="75000"/>
                  </a:schemeClr>
                </a:solidFill>
              </a:defRPr>
            </a:lvl5pPr>
            <a:lvl6pPr marL="3047467" indent="0" algn="l" rtl="0">
              <a:buNone/>
              <a:defRPr sz="1900">
                <a:solidFill>
                  <a:schemeClr val="tx1">
                    <a:tint val="75000"/>
                  </a:schemeClr>
                </a:solidFill>
              </a:defRPr>
            </a:lvl6pPr>
            <a:lvl7pPr marL="3656960" indent="0" algn="l" rtl="0">
              <a:buNone/>
              <a:defRPr sz="1900">
                <a:solidFill>
                  <a:schemeClr val="tx1">
                    <a:tint val="75000"/>
                  </a:schemeClr>
                </a:solidFill>
              </a:defRPr>
            </a:lvl7pPr>
            <a:lvl8pPr marL="4266453" indent="0" algn="l" rtl="0">
              <a:buNone/>
              <a:defRPr sz="1900">
                <a:solidFill>
                  <a:schemeClr val="tx1">
                    <a:tint val="75000"/>
                  </a:schemeClr>
                </a:solidFill>
              </a:defRPr>
            </a:lvl8pPr>
            <a:lvl9pPr marL="4875947" indent="0" algn="l" rtl="0">
              <a:buNone/>
              <a:defRPr sz="1900">
                <a:solidFill>
                  <a:schemeClr val="tx1">
                    <a:tint val="75000"/>
                  </a:schemeClr>
                </a:solidFill>
              </a:defRPr>
            </a:lvl9pPr>
          </a:lstStyle>
          <a:p>
            <a:pPr lvl="0" rtl="0"/>
            <a:r>
              <a:rPr lang="ja-JP" altLang="en-US" noProof="0"/>
              <a:t>マスター テキストの書式設定</a:t>
            </a:r>
          </a:p>
        </p:txBody>
      </p:sp>
    </p:spTree>
    <p:extLst>
      <p:ext uri="{BB962C8B-B14F-4D97-AF65-F5344CB8AC3E}">
        <p14:creationId xmlns:p14="http://schemas.microsoft.com/office/powerpoint/2010/main" val="419634022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段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rtlCol="0">
            <a:normAutofit/>
          </a:bodyPr>
          <a:lstStyle>
            <a:lvl1pPr>
              <a:defRPr sz="3600">
                <a:latin typeface="Meiryo UI" panose="020B0604030504040204" pitchFamily="50" charset="-128"/>
                <a:ea typeface="Meiryo UI" panose="020B0604030504040204" pitchFamily="50" charset="-128"/>
              </a:defRPr>
            </a:lvl1pPr>
          </a:lstStyle>
          <a:p>
            <a:pPr rtl="0"/>
            <a:r>
              <a:rPr lang="ja-JP" altLang="en-US" noProof="0"/>
              <a:t>マスター タイトルの書式設定</a:t>
            </a:r>
            <a:endParaRPr lang="ja-JP" altLang="en-US" noProof="0" dirty="0"/>
          </a:p>
        </p:txBody>
      </p:sp>
      <p:sp>
        <p:nvSpPr>
          <p:cNvPr id="3" name="コンテンツ プレースホルダー 2"/>
          <p:cNvSpPr>
            <a:spLocks noGrp="1"/>
          </p:cNvSpPr>
          <p:nvPr>
            <p:ph sz="half" idx="1"/>
          </p:nvPr>
        </p:nvSpPr>
        <p:spPr>
          <a:xfrm>
            <a:off x="1117309" y="1701800"/>
            <a:ext cx="4977104" cy="4470400"/>
          </a:xfrm>
        </p:spPr>
        <p:txBody>
          <a:bodyPr rtlCol="0">
            <a:normAutofit/>
          </a:bodyPr>
          <a:lstStyle>
            <a:lvl1pPr algn="l" rtl="0">
              <a:defRPr sz="2400">
                <a:latin typeface="Meiryo UI" panose="020B0604030504040204" pitchFamily="50" charset="-128"/>
                <a:ea typeface="Meiryo UI" panose="020B0604030504040204" pitchFamily="50" charset="-128"/>
              </a:defRPr>
            </a:lvl1pPr>
            <a:lvl2pPr algn="l" rtl="0">
              <a:defRPr sz="2000">
                <a:latin typeface="Meiryo UI" panose="020B0604030504040204" pitchFamily="50" charset="-128"/>
                <a:ea typeface="Meiryo UI" panose="020B0604030504040204" pitchFamily="50" charset="-128"/>
              </a:defRPr>
            </a:lvl2pPr>
            <a:lvl3pPr algn="l" rtl="0">
              <a:defRPr sz="1800">
                <a:latin typeface="Meiryo UI" panose="020B0604030504040204" pitchFamily="50" charset="-128"/>
                <a:ea typeface="Meiryo UI" panose="020B0604030504040204" pitchFamily="50" charset="-128"/>
              </a:defRPr>
            </a:lvl3pPr>
            <a:lvl4pPr algn="l" rtl="0">
              <a:defRPr sz="1800">
                <a:latin typeface="Meiryo UI" panose="020B0604030504040204" pitchFamily="50" charset="-128"/>
                <a:ea typeface="Meiryo UI" panose="020B0604030504040204" pitchFamily="50" charset="-128"/>
              </a:defRPr>
            </a:lvl4pPr>
            <a:lvl5pPr marL="2011328" algn="l" rtl="0">
              <a:defRPr sz="1800">
                <a:latin typeface="Meiryo UI" panose="020B0604030504040204" pitchFamily="50" charset="-128"/>
                <a:ea typeface="Meiryo UI" panose="020B0604030504040204" pitchFamily="50" charset="-128"/>
              </a:defRPr>
            </a:lvl5pPr>
            <a:lvl6pPr marL="2011328" algn="l" rtl="0">
              <a:defRPr sz="1800"/>
            </a:lvl6pPr>
            <a:lvl7pPr marL="2011328" algn="l" rtl="0">
              <a:defRPr sz="1800"/>
            </a:lvl7pPr>
            <a:lvl8pPr marL="2011328" algn="l" rtl="0">
              <a:defRPr sz="1800"/>
            </a:lvl8pPr>
            <a:lvl9pPr marL="2011328" algn="l" rtl="0">
              <a:defRPr sz="1800"/>
            </a:lvl9pPr>
          </a:lstStyle>
          <a:p>
            <a:pPr lvl="0" rtl="0"/>
            <a:r>
              <a:rPr lang="ja-JP" altLang="en-US" noProof="0"/>
              <a:t>マスター テキストの書式設定</a:t>
            </a:r>
          </a:p>
          <a:p>
            <a:pPr lvl="1" rtl="0"/>
            <a:r>
              <a:rPr lang="ja-JP" altLang="en-US" noProof="0"/>
              <a:t>第 </a:t>
            </a:r>
            <a:r>
              <a:rPr lang="en-US" altLang="ja-JP" noProof="0"/>
              <a:t>2 </a:t>
            </a:r>
            <a:r>
              <a:rPr lang="ja-JP" altLang="en-US" noProof="0"/>
              <a:t>レベル</a:t>
            </a:r>
          </a:p>
          <a:p>
            <a:pPr lvl="2" rtl="0"/>
            <a:r>
              <a:rPr lang="ja-JP" altLang="en-US" noProof="0"/>
              <a:t>第 </a:t>
            </a:r>
            <a:r>
              <a:rPr lang="en-US" altLang="ja-JP" noProof="0"/>
              <a:t>3 </a:t>
            </a:r>
            <a:r>
              <a:rPr lang="ja-JP" altLang="en-US" noProof="0"/>
              <a:t>レベル</a:t>
            </a:r>
          </a:p>
          <a:p>
            <a:pPr lvl="3" rtl="0"/>
            <a:r>
              <a:rPr lang="ja-JP" altLang="en-US" noProof="0"/>
              <a:t>第 </a:t>
            </a:r>
            <a:r>
              <a:rPr lang="en-US" altLang="ja-JP" noProof="0"/>
              <a:t>4 </a:t>
            </a:r>
            <a:r>
              <a:rPr lang="ja-JP" altLang="en-US" noProof="0"/>
              <a:t>レベル</a:t>
            </a:r>
          </a:p>
          <a:p>
            <a:pPr lvl="4" rtl="0"/>
            <a:r>
              <a:rPr lang="ja-JP" altLang="en-US" noProof="0"/>
              <a:t>第 </a:t>
            </a:r>
            <a:r>
              <a:rPr lang="en-US" altLang="ja-JP" noProof="0"/>
              <a:t>5 </a:t>
            </a:r>
            <a:r>
              <a:rPr lang="ja-JP" altLang="en-US" noProof="0"/>
              <a:t>レベル</a:t>
            </a:r>
            <a:endParaRPr lang="ja-JP" altLang="en-US" noProof="0" dirty="0"/>
          </a:p>
        </p:txBody>
      </p:sp>
      <p:sp>
        <p:nvSpPr>
          <p:cNvPr id="4" name="コンテンツ プレースホルダー 3"/>
          <p:cNvSpPr>
            <a:spLocks noGrp="1"/>
          </p:cNvSpPr>
          <p:nvPr>
            <p:ph sz="half" idx="2"/>
          </p:nvPr>
        </p:nvSpPr>
        <p:spPr>
          <a:xfrm>
            <a:off x="6297559" y="1701800"/>
            <a:ext cx="4977104" cy="4470400"/>
          </a:xfrm>
        </p:spPr>
        <p:txBody>
          <a:bodyPr rtlCol="0">
            <a:normAutofit/>
          </a:bodyPr>
          <a:lstStyle>
            <a:lvl1pPr algn="l" rtl="0">
              <a:defRPr sz="2400">
                <a:latin typeface="Meiryo UI" panose="020B0604030504040204" pitchFamily="50" charset="-128"/>
                <a:ea typeface="Meiryo UI" panose="020B0604030504040204" pitchFamily="50" charset="-128"/>
              </a:defRPr>
            </a:lvl1pPr>
            <a:lvl2pPr algn="l" rtl="0">
              <a:defRPr sz="2000">
                <a:latin typeface="Meiryo UI" panose="020B0604030504040204" pitchFamily="50" charset="-128"/>
                <a:ea typeface="Meiryo UI" panose="020B0604030504040204" pitchFamily="50" charset="-128"/>
              </a:defRPr>
            </a:lvl2pPr>
            <a:lvl3pPr algn="l" rtl="0">
              <a:defRPr sz="1800">
                <a:latin typeface="Meiryo UI" panose="020B0604030504040204" pitchFamily="50" charset="-128"/>
                <a:ea typeface="Meiryo UI" panose="020B0604030504040204" pitchFamily="50" charset="-128"/>
              </a:defRPr>
            </a:lvl3pPr>
            <a:lvl4pPr algn="l" rtl="0">
              <a:defRPr sz="1800">
                <a:latin typeface="Meiryo UI" panose="020B0604030504040204" pitchFamily="50" charset="-128"/>
                <a:ea typeface="Meiryo UI" panose="020B0604030504040204" pitchFamily="50" charset="-128"/>
              </a:defRPr>
            </a:lvl4pPr>
            <a:lvl5pPr marL="2011328" algn="l" rtl="0">
              <a:defRPr sz="1800">
                <a:latin typeface="Meiryo UI" panose="020B0604030504040204" pitchFamily="50" charset="-128"/>
                <a:ea typeface="Meiryo UI" panose="020B0604030504040204" pitchFamily="50" charset="-128"/>
              </a:defRPr>
            </a:lvl5pPr>
            <a:lvl6pPr marL="2011328" algn="l" rtl="0">
              <a:defRPr sz="1800"/>
            </a:lvl6pPr>
            <a:lvl7pPr marL="2011328" algn="l" rtl="0">
              <a:defRPr sz="1800"/>
            </a:lvl7pPr>
            <a:lvl8pPr marL="2011328" algn="l" rtl="0">
              <a:defRPr sz="1800"/>
            </a:lvl8pPr>
            <a:lvl9pPr marL="2011328" algn="l" rtl="0">
              <a:defRPr sz="1800"/>
            </a:lvl9pPr>
          </a:lstStyle>
          <a:p>
            <a:pPr lvl="0" rtl="0"/>
            <a:r>
              <a:rPr lang="ja-JP" altLang="en-US" noProof="0"/>
              <a:t>マスター テキストの書式設定</a:t>
            </a:r>
          </a:p>
          <a:p>
            <a:pPr lvl="1" rtl="0"/>
            <a:r>
              <a:rPr lang="ja-JP" altLang="en-US" noProof="0"/>
              <a:t>第 </a:t>
            </a:r>
            <a:r>
              <a:rPr lang="en-US" altLang="ja-JP" noProof="0"/>
              <a:t>2 </a:t>
            </a:r>
            <a:r>
              <a:rPr lang="ja-JP" altLang="en-US" noProof="0"/>
              <a:t>レベル</a:t>
            </a:r>
          </a:p>
          <a:p>
            <a:pPr lvl="2" rtl="0"/>
            <a:r>
              <a:rPr lang="ja-JP" altLang="en-US" noProof="0"/>
              <a:t>第 </a:t>
            </a:r>
            <a:r>
              <a:rPr lang="en-US" altLang="ja-JP" noProof="0"/>
              <a:t>3 </a:t>
            </a:r>
            <a:r>
              <a:rPr lang="ja-JP" altLang="en-US" noProof="0"/>
              <a:t>レベル</a:t>
            </a:r>
          </a:p>
          <a:p>
            <a:pPr lvl="3" rtl="0"/>
            <a:r>
              <a:rPr lang="ja-JP" altLang="en-US" noProof="0"/>
              <a:t>第 </a:t>
            </a:r>
            <a:r>
              <a:rPr lang="en-US" altLang="ja-JP" noProof="0"/>
              <a:t>4 </a:t>
            </a:r>
            <a:r>
              <a:rPr lang="ja-JP" altLang="en-US" noProof="0"/>
              <a:t>レベル</a:t>
            </a:r>
          </a:p>
          <a:p>
            <a:pPr lvl="4" rtl="0"/>
            <a:r>
              <a:rPr lang="ja-JP" altLang="en-US" noProof="0"/>
              <a:t>第 </a:t>
            </a:r>
            <a:r>
              <a:rPr lang="en-US" altLang="ja-JP" noProof="0"/>
              <a:t>5 </a:t>
            </a:r>
            <a:r>
              <a:rPr lang="ja-JP" altLang="en-US" noProof="0"/>
              <a:t>レベル</a:t>
            </a:r>
            <a:endParaRPr lang="ja-JP" altLang="en-US" noProof="0" dirty="0"/>
          </a:p>
        </p:txBody>
      </p:sp>
      <p:sp>
        <p:nvSpPr>
          <p:cNvPr id="5" name="日付プレースホルダー 4"/>
          <p:cNvSpPr>
            <a:spLocks noGrp="1"/>
          </p:cNvSpPr>
          <p:nvPr>
            <p:ph type="dt" sz="half" idx="10"/>
          </p:nvPr>
        </p:nvSpPr>
        <p:spPr/>
        <p:txBody>
          <a:bodyPr rtlCol="0"/>
          <a:lstStyle>
            <a:lvl1pPr>
              <a:defRPr>
                <a:latin typeface="Meiryo UI" panose="020B0604030504040204" pitchFamily="50" charset="-128"/>
                <a:ea typeface="Meiryo UI" panose="020B0604030504040204" pitchFamily="50" charset="-128"/>
              </a:defRPr>
            </a:lvl1pPr>
          </a:lstStyle>
          <a:p>
            <a:fld id="{0F110953-F103-4950-89B2-F9924BD0F6EF}" type="datetime1">
              <a:rPr lang="ja-JP" altLang="en-US" smtClean="0"/>
              <a:pPr/>
              <a:t>2019/8/7</a:t>
            </a:fld>
            <a:endParaRPr lang="ja-JP" altLang="en-US" dirty="0"/>
          </a:p>
        </p:txBody>
      </p:sp>
      <p:sp>
        <p:nvSpPr>
          <p:cNvPr id="6" name="フッター プレースホルダー 5"/>
          <p:cNvSpPr>
            <a:spLocks noGrp="1"/>
          </p:cNvSpPr>
          <p:nvPr>
            <p:ph type="ftr" sz="quarter" idx="11"/>
          </p:nvPr>
        </p:nvSpPr>
        <p:spPr/>
        <p:txBody>
          <a:bodyPr rtlCol="0"/>
          <a:lstStyle>
            <a:lvl1pPr>
              <a:defRPr>
                <a:latin typeface="Meiryo UI" panose="020B0604030504040204" pitchFamily="50" charset="-128"/>
                <a:ea typeface="Meiryo UI" panose="020B0604030504040204" pitchFamily="50" charset="-128"/>
              </a:defRPr>
            </a:lvl1pPr>
          </a:lstStyle>
          <a:p>
            <a:endParaRPr lang="ja-JP" altLang="en-US" noProof="0" dirty="0"/>
          </a:p>
        </p:txBody>
      </p:sp>
      <p:sp>
        <p:nvSpPr>
          <p:cNvPr id="7" name="スライド番号プレースホルダー 6"/>
          <p:cNvSpPr>
            <a:spLocks noGrp="1"/>
          </p:cNvSpPr>
          <p:nvPr>
            <p:ph type="sldNum" sz="quarter" idx="12"/>
          </p:nvPr>
        </p:nvSpPr>
        <p:spPr/>
        <p:txBody>
          <a:bodyPr rtlCol="0"/>
          <a:lstStyle>
            <a:lvl1pPr>
              <a:defRPr>
                <a:latin typeface="Meiryo UI" panose="020B0604030504040204" pitchFamily="50" charset="-128"/>
                <a:ea typeface="Meiryo UI" panose="020B0604030504040204" pitchFamily="50" charset="-128"/>
              </a:defRPr>
            </a:lvl1pPr>
          </a:lstStyle>
          <a:p>
            <a:fld id="{EB37DED6-D4C7-42EE-AB49-D2E39E64FDE4}" type="slidenum">
              <a:rPr lang="en-US" altLang="ja-JP" noProof="0" smtClean="0"/>
              <a:pPr/>
              <a:t>‹#›</a:t>
            </a:fld>
            <a:endParaRPr lang="ja-JP" altLang="en-US" noProof="0" dirty="0"/>
          </a:p>
        </p:txBody>
      </p:sp>
    </p:spTree>
    <p:extLst>
      <p:ext uri="{BB962C8B-B14F-4D97-AF65-F5344CB8AC3E}">
        <p14:creationId xmlns:p14="http://schemas.microsoft.com/office/powerpoint/2010/main" val="3489339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rtlCol="0">
            <a:normAutofit/>
          </a:bodyPr>
          <a:lstStyle>
            <a:lvl1pPr algn="l" rtl="0">
              <a:defRPr kumimoji="1" lang="ja-JP" altLang="en-US" sz="3600" kern="1200" cap="none" baseline="0" noProof="0" dirty="0">
                <a:solidFill>
                  <a:schemeClr val="tx1"/>
                </a:solidFill>
                <a:latin typeface="Meiryo UI" panose="020B0604030504040204" pitchFamily="50" charset="-128"/>
                <a:ea typeface="Meiryo UI" panose="020B0604030504040204" pitchFamily="50" charset="-128"/>
                <a:cs typeface="+mj-cs"/>
              </a:defRPr>
            </a:lvl1pPr>
          </a:lstStyle>
          <a:p>
            <a:pPr rtl="0"/>
            <a:r>
              <a:rPr lang="ja-JP" altLang="en-US" noProof="0"/>
              <a:t>マスター タイトルの書式設定</a:t>
            </a:r>
            <a:endParaRPr lang="ja-JP" altLang="en-US" noProof="0" dirty="0"/>
          </a:p>
        </p:txBody>
      </p:sp>
      <p:sp>
        <p:nvSpPr>
          <p:cNvPr id="3" name="テキスト プレースホルダー 2"/>
          <p:cNvSpPr>
            <a:spLocks noGrp="1"/>
          </p:cNvSpPr>
          <p:nvPr>
            <p:ph type="body" idx="1"/>
          </p:nvPr>
        </p:nvSpPr>
        <p:spPr>
          <a:xfrm>
            <a:off x="1121372" y="1608836"/>
            <a:ext cx="4973041" cy="512064"/>
          </a:xfrm>
        </p:spPr>
        <p:txBody>
          <a:bodyPr rtlCol="0" anchor="b">
            <a:noAutofit/>
          </a:bodyPr>
          <a:lstStyle>
            <a:lvl1pPr marL="0" indent="0" algn="l" rtl="0">
              <a:spcBef>
                <a:spcPts val="0"/>
              </a:spcBef>
              <a:buNone/>
              <a:defRPr sz="2400" b="1">
                <a:latin typeface="Meiryo UI" panose="020B0604030504040204" pitchFamily="50" charset="-128"/>
                <a:ea typeface="Meiryo UI" panose="020B0604030504040204" pitchFamily="50" charset="-128"/>
              </a:defRPr>
            </a:lvl1pPr>
            <a:lvl2pPr marL="609493" indent="0" algn="l" rtl="0">
              <a:buNone/>
              <a:defRPr sz="2700" b="1"/>
            </a:lvl2pPr>
            <a:lvl3pPr marL="1218987" indent="0" algn="l" rtl="0">
              <a:buNone/>
              <a:defRPr sz="2400" b="1"/>
            </a:lvl3pPr>
            <a:lvl4pPr marL="1828480" indent="0" algn="l" rtl="0">
              <a:buNone/>
              <a:defRPr sz="2100" b="1"/>
            </a:lvl4pPr>
            <a:lvl5pPr marL="2437973" indent="0" algn="l" rtl="0">
              <a:buNone/>
              <a:defRPr sz="2100" b="1"/>
            </a:lvl5pPr>
            <a:lvl6pPr marL="3047467" indent="0" algn="l" rtl="0">
              <a:buNone/>
              <a:defRPr sz="2100" b="1"/>
            </a:lvl6pPr>
            <a:lvl7pPr marL="3656960" indent="0" algn="l" rtl="0">
              <a:buNone/>
              <a:defRPr sz="2100" b="1"/>
            </a:lvl7pPr>
            <a:lvl8pPr marL="4266453" indent="0" algn="l" rtl="0">
              <a:buNone/>
              <a:defRPr sz="2100" b="1"/>
            </a:lvl8pPr>
            <a:lvl9pPr marL="4875947" indent="0" algn="l" rtl="0">
              <a:buNone/>
              <a:defRPr sz="2100" b="1"/>
            </a:lvl9pPr>
          </a:lstStyle>
          <a:p>
            <a:pPr lvl="0" rtl="0"/>
            <a:r>
              <a:rPr lang="ja-JP" altLang="en-US" noProof="0"/>
              <a:t>マスター テキストの書式設定</a:t>
            </a:r>
          </a:p>
        </p:txBody>
      </p:sp>
      <p:sp>
        <p:nvSpPr>
          <p:cNvPr id="4" name="コンテンツ プレースホルダー 3"/>
          <p:cNvSpPr>
            <a:spLocks noGrp="1"/>
          </p:cNvSpPr>
          <p:nvPr>
            <p:ph sz="half" idx="2"/>
          </p:nvPr>
        </p:nvSpPr>
        <p:spPr>
          <a:xfrm>
            <a:off x="1117309" y="2209800"/>
            <a:ext cx="4977104" cy="3962400"/>
          </a:xfrm>
        </p:spPr>
        <p:txBody>
          <a:bodyPr rtlCol="0">
            <a:normAutofit/>
          </a:bodyPr>
          <a:lstStyle>
            <a:lvl1pPr algn="l" rtl="0">
              <a:defRPr sz="2000">
                <a:latin typeface="Meiryo UI" panose="020B0604030504040204" pitchFamily="50" charset="-128"/>
                <a:ea typeface="Meiryo UI" panose="020B0604030504040204" pitchFamily="50" charset="-128"/>
              </a:defRPr>
            </a:lvl1pPr>
            <a:lvl2pPr algn="l" rtl="0">
              <a:defRPr sz="1800">
                <a:latin typeface="Meiryo UI" panose="020B0604030504040204" pitchFamily="50" charset="-128"/>
                <a:ea typeface="Meiryo UI" panose="020B0604030504040204" pitchFamily="50" charset="-128"/>
              </a:defRPr>
            </a:lvl2pPr>
            <a:lvl3pPr algn="l" rtl="0">
              <a:defRPr sz="1800">
                <a:latin typeface="Meiryo UI" panose="020B0604030504040204" pitchFamily="50" charset="-128"/>
                <a:ea typeface="Meiryo UI" panose="020B0604030504040204" pitchFamily="50" charset="-128"/>
              </a:defRPr>
            </a:lvl3pPr>
            <a:lvl4pPr algn="l" rtl="0">
              <a:defRPr sz="1800">
                <a:latin typeface="Meiryo UI" panose="020B0604030504040204" pitchFamily="50" charset="-128"/>
                <a:ea typeface="Meiryo UI" panose="020B0604030504040204" pitchFamily="50" charset="-128"/>
              </a:defRPr>
            </a:lvl4pPr>
            <a:lvl5pPr marL="2011328" algn="l" rtl="0">
              <a:defRPr sz="1800">
                <a:latin typeface="Meiryo UI" panose="020B0604030504040204" pitchFamily="50" charset="-128"/>
                <a:ea typeface="Meiryo UI" panose="020B0604030504040204" pitchFamily="50" charset="-128"/>
              </a:defRPr>
            </a:lvl5pPr>
            <a:lvl6pPr marL="2011328" algn="l" rtl="0">
              <a:defRPr sz="1800"/>
            </a:lvl6pPr>
            <a:lvl7pPr marL="2011328" algn="l" rtl="0">
              <a:defRPr sz="1800"/>
            </a:lvl7pPr>
            <a:lvl8pPr marL="2011328" algn="l" rtl="0">
              <a:defRPr sz="1800"/>
            </a:lvl8pPr>
            <a:lvl9pPr marL="2011328" algn="l" rtl="0">
              <a:defRPr sz="1800"/>
            </a:lvl9pPr>
          </a:lstStyle>
          <a:p>
            <a:pPr lvl="0" rtl="0"/>
            <a:r>
              <a:rPr lang="ja-JP" altLang="en-US" noProof="0"/>
              <a:t>マスター テキストの書式設定</a:t>
            </a:r>
          </a:p>
          <a:p>
            <a:pPr lvl="1" rtl="0"/>
            <a:r>
              <a:rPr lang="ja-JP" altLang="en-US" noProof="0"/>
              <a:t>第 </a:t>
            </a:r>
            <a:r>
              <a:rPr lang="en-US" altLang="ja-JP" noProof="0"/>
              <a:t>2 </a:t>
            </a:r>
            <a:r>
              <a:rPr lang="ja-JP" altLang="en-US" noProof="0"/>
              <a:t>レベル</a:t>
            </a:r>
          </a:p>
          <a:p>
            <a:pPr lvl="2" rtl="0"/>
            <a:r>
              <a:rPr lang="ja-JP" altLang="en-US" noProof="0"/>
              <a:t>第 </a:t>
            </a:r>
            <a:r>
              <a:rPr lang="en-US" altLang="ja-JP" noProof="0"/>
              <a:t>3 </a:t>
            </a:r>
            <a:r>
              <a:rPr lang="ja-JP" altLang="en-US" noProof="0"/>
              <a:t>レベル</a:t>
            </a:r>
          </a:p>
          <a:p>
            <a:pPr lvl="3" rtl="0"/>
            <a:r>
              <a:rPr lang="ja-JP" altLang="en-US" noProof="0"/>
              <a:t>第 </a:t>
            </a:r>
            <a:r>
              <a:rPr lang="en-US" altLang="ja-JP" noProof="0"/>
              <a:t>4 </a:t>
            </a:r>
            <a:r>
              <a:rPr lang="ja-JP" altLang="en-US" noProof="0"/>
              <a:t>レベル</a:t>
            </a:r>
          </a:p>
          <a:p>
            <a:pPr lvl="4" rtl="0"/>
            <a:r>
              <a:rPr lang="ja-JP" altLang="en-US" noProof="0"/>
              <a:t>第 </a:t>
            </a:r>
            <a:r>
              <a:rPr lang="en-US" altLang="ja-JP" noProof="0"/>
              <a:t>5 </a:t>
            </a:r>
            <a:r>
              <a:rPr lang="ja-JP" altLang="en-US" noProof="0"/>
              <a:t>レベル</a:t>
            </a:r>
            <a:endParaRPr lang="ja-JP" altLang="en-US" noProof="0" dirty="0"/>
          </a:p>
        </p:txBody>
      </p:sp>
      <p:sp>
        <p:nvSpPr>
          <p:cNvPr id="5" name="テキスト プレースホルダー 4"/>
          <p:cNvSpPr>
            <a:spLocks noGrp="1"/>
          </p:cNvSpPr>
          <p:nvPr>
            <p:ph type="body" sz="quarter" idx="3"/>
          </p:nvPr>
        </p:nvSpPr>
        <p:spPr>
          <a:xfrm>
            <a:off x="6301622" y="1608836"/>
            <a:ext cx="4973041" cy="512064"/>
          </a:xfrm>
        </p:spPr>
        <p:txBody>
          <a:bodyPr rtlCol="0" anchor="b">
            <a:noAutofit/>
          </a:bodyPr>
          <a:lstStyle>
            <a:lvl1pPr marL="0" indent="0" algn="l" rtl="0">
              <a:spcBef>
                <a:spcPts val="0"/>
              </a:spcBef>
              <a:buNone/>
              <a:defRPr sz="2400" b="1">
                <a:latin typeface="Meiryo UI" panose="020B0604030504040204" pitchFamily="50" charset="-128"/>
                <a:ea typeface="Meiryo UI" panose="020B0604030504040204" pitchFamily="50" charset="-128"/>
              </a:defRPr>
            </a:lvl1pPr>
            <a:lvl2pPr marL="609493" indent="0" algn="l" rtl="0">
              <a:buNone/>
              <a:defRPr sz="2700" b="1"/>
            </a:lvl2pPr>
            <a:lvl3pPr marL="1218987" indent="0" algn="l" rtl="0">
              <a:buNone/>
              <a:defRPr sz="2400" b="1"/>
            </a:lvl3pPr>
            <a:lvl4pPr marL="1828480" indent="0" algn="l" rtl="0">
              <a:buNone/>
              <a:defRPr sz="2100" b="1"/>
            </a:lvl4pPr>
            <a:lvl5pPr marL="2437973" indent="0" algn="l" rtl="0">
              <a:buNone/>
              <a:defRPr sz="2100" b="1"/>
            </a:lvl5pPr>
            <a:lvl6pPr marL="3047467" indent="0" algn="l" rtl="0">
              <a:buNone/>
              <a:defRPr sz="2100" b="1"/>
            </a:lvl6pPr>
            <a:lvl7pPr marL="3656960" indent="0" algn="l" rtl="0">
              <a:buNone/>
              <a:defRPr sz="2100" b="1"/>
            </a:lvl7pPr>
            <a:lvl8pPr marL="4266453" indent="0" algn="l" rtl="0">
              <a:buNone/>
              <a:defRPr sz="2100" b="1"/>
            </a:lvl8pPr>
            <a:lvl9pPr marL="4875947" indent="0" algn="l" rtl="0">
              <a:buNone/>
              <a:defRPr sz="2100" b="1"/>
            </a:lvl9pPr>
          </a:lstStyle>
          <a:p>
            <a:pPr lvl="0" rtl="0"/>
            <a:r>
              <a:rPr lang="ja-JP" altLang="en-US" noProof="0"/>
              <a:t>マスター テキストの書式設定</a:t>
            </a:r>
          </a:p>
        </p:txBody>
      </p:sp>
      <p:sp>
        <p:nvSpPr>
          <p:cNvPr id="6" name="コンテンツ プレースホルダー 5"/>
          <p:cNvSpPr>
            <a:spLocks noGrp="1"/>
          </p:cNvSpPr>
          <p:nvPr>
            <p:ph sz="quarter" idx="4"/>
          </p:nvPr>
        </p:nvSpPr>
        <p:spPr>
          <a:xfrm>
            <a:off x="6297559" y="2209800"/>
            <a:ext cx="4977104" cy="3962400"/>
          </a:xfrm>
        </p:spPr>
        <p:txBody>
          <a:bodyPr rtlCol="0">
            <a:normAutofit/>
          </a:bodyPr>
          <a:lstStyle>
            <a:lvl1pPr algn="l" rtl="0">
              <a:defRPr sz="2000">
                <a:latin typeface="Meiryo UI" panose="020B0604030504040204" pitchFamily="50" charset="-128"/>
                <a:ea typeface="Meiryo UI" panose="020B0604030504040204" pitchFamily="50" charset="-128"/>
              </a:defRPr>
            </a:lvl1pPr>
            <a:lvl2pPr algn="l" rtl="0">
              <a:defRPr sz="1800">
                <a:latin typeface="Meiryo UI" panose="020B0604030504040204" pitchFamily="50" charset="-128"/>
                <a:ea typeface="Meiryo UI" panose="020B0604030504040204" pitchFamily="50" charset="-128"/>
              </a:defRPr>
            </a:lvl2pPr>
            <a:lvl3pPr algn="l" rtl="0">
              <a:defRPr sz="1800">
                <a:latin typeface="Meiryo UI" panose="020B0604030504040204" pitchFamily="50" charset="-128"/>
                <a:ea typeface="Meiryo UI" panose="020B0604030504040204" pitchFamily="50" charset="-128"/>
              </a:defRPr>
            </a:lvl3pPr>
            <a:lvl4pPr algn="l" rtl="0">
              <a:defRPr sz="1800">
                <a:latin typeface="Meiryo UI" panose="020B0604030504040204" pitchFamily="50" charset="-128"/>
                <a:ea typeface="Meiryo UI" panose="020B0604030504040204" pitchFamily="50" charset="-128"/>
              </a:defRPr>
            </a:lvl4pPr>
            <a:lvl5pPr marL="2011328" algn="l" rtl="0">
              <a:defRPr sz="1800">
                <a:latin typeface="Meiryo UI" panose="020B0604030504040204" pitchFamily="50" charset="-128"/>
                <a:ea typeface="Meiryo UI" panose="020B0604030504040204" pitchFamily="50" charset="-128"/>
              </a:defRPr>
            </a:lvl5pPr>
            <a:lvl6pPr marL="2011328" algn="l" rtl="0">
              <a:defRPr sz="1800"/>
            </a:lvl6pPr>
            <a:lvl7pPr marL="2011328" algn="l" rtl="0">
              <a:defRPr sz="1800"/>
            </a:lvl7pPr>
            <a:lvl8pPr marL="2011328" algn="l" rtl="0">
              <a:defRPr sz="1800"/>
            </a:lvl8pPr>
            <a:lvl9pPr marL="2011328" algn="l" rtl="0">
              <a:defRPr sz="1800"/>
            </a:lvl9pPr>
          </a:lstStyle>
          <a:p>
            <a:pPr lvl="0" rtl="0"/>
            <a:r>
              <a:rPr lang="ja-JP" altLang="en-US" noProof="0"/>
              <a:t>マスター テキストの書式設定</a:t>
            </a:r>
          </a:p>
          <a:p>
            <a:pPr lvl="1" rtl="0"/>
            <a:r>
              <a:rPr lang="ja-JP" altLang="en-US" noProof="0"/>
              <a:t>第 </a:t>
            </a:r>
            <a:r>
              <a:rPr lang="en-US" altLang="ja-JP" noProof="0"/>
              <a:t>2 </a:t>
            </a:r>
            <a:r>
              <a:rPr lang="ja-JP" altLang="en-US" noProof="0"/>
              <a:t>レベル</a:t>
            </a:r>
          </a:p>
          <a:p>
            <a:pPr lvl="2" rtl="0"/>
            <a:r>
              <a:rPr lang="ja-JP" altLang="en-US" noProof="0"/>
              <a:t>第 </a:t>
            </a:r>
            <a:r>
              <a:rPr lang="en-US" altLang="ja-JP" noProof="0"/>
              <a:t>3 </a:t>
            </a:r>
            <a:r>
              <a:rPr lang="ja-JP" altLang="en-US" noProof="0"/>
              <a:t>レベル</a:t>
            </a:r>
          </a:p>
          <a:p>
            <a:pPr lvl="3" rtl="0"/>
            <a:r>
              <a:rPr lang="ja-JP" altLang="en-US" noProof="0"/>
              <a:t>第 </a:t>
            </a:r>
            <a:r>
              <a:rPr lang="en-US" altLang="ja-JP" noProof="0"/>
              <a:t>4 </a:t>
            </a:r>
            <a:r>
              <a:rPr lang="ja-JP" altLang="en-US" noProof="0"/>
              <a:t>レベル</a:t>
            </a:r>
          </a:p>
          <a:p>
            <a:pPr lvl="4" rtl="0"/>
            <a:r>
              <a:rPr lang="ja-JP" altLang="en-US" noProof="0"/>
              <a:t>第 </a:t>
            </a:r>
            <a:r>
              <a:rPr lang="en-US" altLang="ja-JP" noProof="0"/>
              <a:t>5 </a:t>
            </a:r>
            <a:r>
              <a:rPr lang="ja-JP" altLang="en-US" noProof="0"/>
              <a:t>レベル</a:t>
            </a:r>
            <a:endParaRPr lang="ja-JP" altLang="en-US" noProof="0" dirty="0"/>
          </a:p>
        </p:txBody>
      </p:sp>
      <p:sp>
        <p:nvSpPr>
          <p:cNvPr id="7" name="日付プレースホルダー 6"/>
          <p:cNvSpPr>
            <a:spLocks noGrp="1"/>
          </p:cNvSpPr>
          <p:nvPr>
            <p:ph type="dt" sz="half" idx="10"/>
          </p:nvPr>
        </p:nvSpPr>
        <p:spPr/>
        <p:txBody>
          <a:bodyPr rtlCol="0"/>
          <a:lstStyle>
            <a:lvl1pPr>
              <a:defRPr>
                <a:latin typeface="Meiryo UI" panose="020B0604030504040204" pitchFamily="50" charset="-128"/>
                <a:ea typeface="Meiryo UI" panose="020B0604030504040204" pitchFamily="50" charset="-128"/>
              </a:defRPr>
            </a:lvl1pPr>
          </a:lstStyle>
          <a:p>
            <a:fld id="{D64F8FDF-BB89-49E4-889E-D3C420EFB379}" type="datetime1">
              <a:rPr lang="ja-JP" altLang="en-US" smtClean="0"/>
              <a:pPr/>
              <a:t>2019/8/7</a:t>
            </a:fld>
            <a:endParaRPr lang="ja-JP" altLang="en-US" dirty="0"/>
          </a:p>
        </p:txBody>
      </p:sp>
      <p:sp>
        <p:nvSpPr>
          <p:cNvPr id="8" name="フッター プレースホルダー 7"/>
          <p:cNvSpPr>
            <a:spLocks noGrp="1"/>
          </p:cNvSpPr>
          <p:nvPr>
            <p:ph type="ftr" sz="quarter" idx="11"/>
          </p:nvPr>
        </p:nvSpPr>
        <p:spPr/>
        <p:txBody>
          <a:bodyPr rtlCol="0"/>
          <a:lstStyle>
            <a:lvl1pPr>
              <a:defRPr>
                <a:latin typeface="Meiryo UI" panose="020B0604030504040204" pitchFamily="50" charset="-128"/>
                <a:ea typeface="Meiryo UI" panose="020B0604030504040204" pitchFamily="50" charset="-128"/>
              </a:defRPr>
            </a:lvl1pPr>
          </a:lstStyle>
          <a:p>
            <a:endParaRPr lang="ja-JP" altLang="en-US" noProof="0" dirty="0"/>
          </a:p>
        </p:txBody>
      </p:sp>
      <p:sp>
        <p:nvSpPr>
          <p:cNvPr id="9" name="スライド番号プレースホルダー 8"/>
          <p:cNvSpPr>
            <a:spLocks noGrp="1"/>
          </p:cNvSpPr>
          <p:nvPr>
            <p:ph type="sldNum" sz="quarter" idx="12"/>
          </p:nvPr>
        </p:nvSpPr>
        <p:spPr/>
        <p:txBody>
          <a:bodyPr rtlCol="0"/>
          <a:lstStyle>
            <a:lvl1pPr>
              <a:defRPr>
                <a:latin typeface="Meiryo UI" panose="020B0604030504040204" pitchFamily="50" charset="-128"/>
                <a:ea typeface="Meiryo UI" panose="020B0604030504040204" pitchFamily="50" charset="-128"/>
              </a:defRPr>
            </a:lvl1pPr>
          </a:lstStyle>
          <a:p>
            <a:fld id="{EB37DED6-D4C7-42EE-AB49-D2E39E64FDE4}" type="slidenum">
              <a:rPr lang="en-US" altLang="ja-JP" noProof="0" smtClean="0"/>
              <a:pPr/>
              <a:t>‹#›</a:t>
            </a:fld>
            <a:endParaRPr lang="ja-JP" altLang="en-US" noProof="0" dirty="0"/>
          </a:p>
        </p:txBody>
      </p:sp>
    </p:spTree>
    <p:extLst>
      <p:ext uri="{BB962C8B-B14F-4D97-AF65-F5344CB8AC3E}">
        <p14:creationId xmlns:p14="http://schemas.microsoft.com/office/powerpoint/2010/main" val="355283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rtlCol="0">
            <a:normAutofit/>
          </a:bodyPr>
          <a:lstStyle>
            <a:lvl1pPr algn="l" defTabSz="1218987" rtl="0" eaLnBrk="1" latinLnBrk="0" hangingPunct="1">
              <a:lnSpc>
                <a:spcPct val="85000"/>
              </a:lnSpc>
              <a:spcBef>
                <a:spcPct val="0"/>
              </a:spcBef>
              <a:buNone/>
              <a:tabLst/>
              <a:defRPr kumimoji="1" lang="ja-JP" altLang="en-US" sz="3600" kern="1200" cap="none" baseline="0" noProof="0" dirty="0">
                <a:solidFill>
                  <a:schemeClr val="tx1"/>
                </a:solidFill>
                <a:latin typeface="Meiryo UI" panose="020B0604030504040204" pitchFamily="50" charset="-128"/>
                <a:ea typeface="Meiryo UI" panose="020B0604030504040204" pitchFamily="50" charset="-128"/>
                <a:cs typeface="+mj-cs"/>
              </a:defRPr>
            </a:lvl1pPr>
          </a:lstStyle>
          <a:p>
            <a:pPr rtl="0"/>
            <a:r>
              <a:rPr lang="ja-JP" altLang="en-US" noProof="0"/>
              <a:t>マスター タイトルの書式設定</a:t>
            </a:r>
            <a:endParaRPr lang="ja-JP" altLang="en-US" noProof="0" dirty="0"/>
          </a:p>
        </p:txBody>
      </p:sp>
      <p:sp>
        <p:nvSpPr>
          <p:cNvPr id="3" name="日付プレースホルダー 2"/>
          <p:cNvSpPr>
            <a:spLocks noGrp="1"/>
          </p:cNvSpPr>
          <p:nvPr>
            <p:ph type="dt" sz="half" idx="10"/>
          </p:nvPr>
        </p:nvSpPr>
        <p:spPr/>
        <p:txBody>
          <a:bodyPr rtlCol="0"/>
          <a:lstStyle>
            <a:lvl1pPr>
              <a:defRPr>
                <a:latin typeface="Meiryo UI" panose="020B0604030504040204" pitchFamily="50" charset="-128"/>
                <a:ea typeface="Meiryo UI" panose="020B0604030504040204" pitchFamily="50" charset="-128"/>
              </a:defRPr>
            </a:lvl1pPr>
          </a:lstStyle>
          <a:p>
            <a:fld id="{E6AF1882-5664-4A7B-9E26-8B5DCEF6B44C}" type="datetime1">
              <a:rPr lang="ja-JP" altLang="en-US" smtClean="0"/>
              <a:pPr/>
              <a:t>2019/8/7</a:t>
            </a:fld>
            <a:endParaRPr lang="ja-JP" altLang="en-US" dirty="0"/>
          </a:p>
        </p:txBody>
      </p:sp>
      <p:sp>
        <p:nvSpPr>
          <p:cNvPr id="4" name="フッター プレースホルダー 3"/>
          <p:cNvSpPr>
            <a:spLocks noGrp="1"/>
          </p:cNvSpPr>
          <p:nvPr>
            <p:ph type="ftr" sz="quarter" idx="11"/>
          </p:nvPr>
        </p:nvSpPr>
        <p:spPr/>
        <p:txBody>
          <a:bodyPr rtlCol="0"/>
          <a:lstStyle>
            <a:lvl1pPr>
              <a:defRPr>
                <a:latin typeface="Meiryo UI" panose="020B0604030504040204" pitchFamily="50" charset="-128"/>
                <a:ea typeface="Meiryo UI" panose="020B0604030504040204" pitchFamily="50" charset="-128"/>
              </a:defRPr>
            </a:lvl1pPr>
          </a:lstStyle>
          <a:p>
            <a:endParaRPr lang="ja-JP" altLang="en-US" noProof="0" dirty="0"/>
          </a:p>
        </p:txBody>
      </p:sp>
      <p:sp>
        <p:nvSpPr>
          <p:cNvPr id="5" name="スライド番号プレースホルダー 4"/>
          <p:cNvSpPr>
            <a:spLocks noGrp="1"/>
          </p:cNvSpPr>
          <p:nvPr>
            <p:ph type="sldNum" sz="quarter" idx="12"/>
          </p:nvPr>
        </p:nvSpPr>
        <p:spPr/>
        <p:txBody>
          <a:bodyPr rtlCol="0"/>
          <a:lstStyle>
            <a:lvl1pPr>
              <a:defRPr>
                <a:latin typeface="Meiryo UI" panose="020B0604030504040204" pitchFamily="50" charset="-128"/>
                <a:ea typeface="Meiryo UI" panose="020B0604030504040204" pitchFamily="50" charset="-128"/>
              </a:defRPr>
            </a:lvl1pPr>
          </a:lstStyle>
          <a:p>
            <a:fld id="{EB37DED6-D4C7-42EE-AB49-D2E39E64FDE4}" type="slidenum">
              <a:rPr lang="en-US" altLang="ja-JP" noProof="0" smtClean="0"/>
              <a:pPr/>
              <a:t>‹#›</a:t>
            </a:fld>
            <a:endParaRPr lang="ja-JP" altLang="en-US" noProof="0" dirty="0"/>
          </a:p>
        </p:txBody>
      </p:sp>
    </p:spTree>
    <p:extLst>
      <p:ext uri="{BB962C8B-B14F-4D97-AF65-F5344CB8AC3E}">
        <p14:creationId xmlns:p14="http://schemas.microsoft.com/office/powerpoint/2010/main" val="3516763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rtlCol="0"/>
          <a:lstStyle>
            <a:lvl1pPr>
              <a:defRPr>
                <a:latin typeface="Meiryo UI" panose="020B0604030504040204" pitchFamily="50" charset="-128"/>
                <a:ea typeface="Meiryo UI" panose="020B0604030504040204" pitchFamily="50" charset="-128"/>
              </a:defRPr>
            </a:lvl1pPr>
          </a:lstStyle>
          <a:p>
            <a:fld id="{8824EB70-18AF-47DB-B05F-6704DB01AF3C}" type="datetime1">
              <a:rPr lang="ja-JP" altLang="en-US" smtClean="0"/>
              <a:pPr/>
              <a:t>2019/8/7</a:t>
            </a:fld>
            <a:endParaRPr lang="ja-JP" altLang="en-US" dirty="0"/>
          </a:p>
        </p:txBody>
      </p:sp>
      <p:sp>
        <p:nvSpPr>
          <p:cNvPr id="3" name="フッター プレースホルダー 2"/>
          <p:cNvSpPr>
            <a:spLocks noGrp="1"/>
          </p:cNvSpPr>
          <p:nvPr>
            <p:ph type="ftr" sz="quarter" idx="11"/>
          </p:nvPr>
        </p:nvSpPr>
        <p:spPr/>
        <p:txBody>
          <a:bodyPr rtlCol="0"/>
          <a:lstStyle>
            <a:lvl1pPr>
              <a:defRPr>
                <a:latin typeface="Meiryo UI" panose="020B0604030504040204" pitchFamily="50" charset="-128"/>
                <a:ea typeface="Meiryo UI" panose="020B0604030504040204" pitchFamily="50" charset="-128"/>
              </a:defRPr>
            </a:lvl1pPr>
          </a:lstStyle>
          <a:p>
            <a:endParaRPr lang="ja-JP" altLang="en-US" noProof="0" dirty="0"/>
          </a:p>
        </p:txBody>
      </p:sp>
      <p:sp>
        <p:nvSpPr>
          <p:cNvPr id="4" name="スライド番号プレースホルダー 3"/>
          <p:cNvSpPr>
            <a:spLocks noGrp="1"/>
          </p:cNvSpPr>
          <p:nvPr>
            <p:ph type="sldNum" sz="quarter" idx="12"/>
          </p:nvPr>
        </p:nvSpPr>
        <p:spPr/>
        <p:txBody>
          <a:bodyPr rtlCol="0"/>
          <a:lstStyle>
            <a:lvl1pPr>
              <a:defRPr>
                <a:latin typeface="Meiryo UI" panose="020B0604030504040204" pitchFamily="50" charset="-128"/>
                <a:ea typeface="Meiryo UI" panose="020B0604030504040204" pitchFamily="50" charset="-128"/>
              </a:defRPr>
            </a:lvl1pPr>
          </a:lstStyle>
          <a:p>
            <a:fld id="{EB37DED6-D4C7-42EE-AB49-D2E39E64FDE4}" type="slidenum">
              <a:rPr lang="en-US" altLang="ja-JP" noProof="0" smtClean="0"/>
              <a:pPr/>
              <a:t>‹#›</a:t>
            </a:fld>
            <a:endParaRPr lang="ja-JP" altLang="en-US" noProof="0" dirty="0"/>
          </a:p>
        </p:txBody>
      </p:sp>
    </p:spTree>
    <p:extLst>
      <p:ext uri="{BB962C8B-B14F-4D97-AF65-F5344CB8AC3E}">
        <p14:creationId xmlns:p14="http://schemas.microsoft.com/office/powerpoint/2010/main" val="2068731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タイトル付きのコンテンツ">
    <p:spTree>
      <p:nvGrpSpPr>
        <p:cNvPr id="1" name=""/>
        <p:cNvGrpSpPr/>
        <p:nvPr/>
      </p:nvGrpSpPr>
      <p:grpSpPr>
        <a:xfrm>
          <a:off x="0" y="0"/>
          <a:ext cx="0" cy="0"/>
          <a:chOff x="0" y="0"/>
          <a:chExt cx="0" cy="0"/>
        </a:xfrm>
      </p:grpSpPr>
      <p:sp>
        <p:nvSpPr>
          <p:cNvPr id="8" name="長方形 7"/>
          <p:cNvSpPr/>
          <p:nvPr/>
        </p:nvSpPr>
        <p:spPr>
          <a:xfrm>
            <a:off x="3961368" y="0"/>
            <a:ext cx="7922736"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rtl="0"/>
            <a:endParaRPr lang="ja-JP" altLang="en-US" noProof="0" dirty="0">
              <a:latin typeface="Meiryo UI" panose="020B0604030504040204" pitchFamily="50" charset="-128"/>
              <a:ea typeface="Meiryo UI" panose="020B0604030504040204" pitchFamily="50" charset="-128"/>
            </a:endParaRPr>
          </a:p>
        </p:txBody>
      </p:sp>
      <p:sp>
        <p:nvSpPr>
          <p:cNvPr id="2" name="タイトル 1"/>
          <p:cNvSpPr>
            <a:spLocks noGrp="1"/>
          </p:cNvSpPr>
          <p:nvPr>
            <p:ph type="title"/>
          </p:nvPr>
        </p:nvSpPr>
        <p:spPr>
          <a:xfrm>
            <a:off x="304721" y="1701800"/>
            <a:ext cx="3351927" cy="2844800"/>
          </a:xfrm>
        </p:spPr>
        <p:txBody>
          <a:bodyPr rtlCol="0" anchor="b">
            <a:normAutofit/>
          </a:bodyPr>
          <a:lstStyle>
            <a:lvl1pPr algn="l" rtl="0">
              <a:defRPr sz="2000" b="1">
                <a:latin typeface="Meiryo UI" panose="020B0604030504040204" pitchFamily="50" charset="-128"/>
                <a:ea typeface="Meiryo UI" panose="020B0604030504040204" pitchFamily="50" charset="-128"/>
              </a:defRPr>
            </a:lvl1pPr>
          </a:lstStyle>
          <a:p>
            <a:pPr rtl="0"/>
            <a:r>
              <a:rPr lang="ja-JP" altLang="en-US" noProof="0"/>
              <a:t>マスター タイトルの書式設定</a:t>
            </a:r>
            <a:endParaRPr lang="ja-JP" altLang="en-US" noProof="0" dirty="0"/>
          </a:p>
        </p:txBody>
      </p:sp>
      <p:sp>
        <p:nvSpPr>
          <p:cNvPr id="3" name="コンテンツ プレースホルダー 2"/>
          <p:cNvSpPr>
            <a:spLocks noGrp="1"/>
          </p:cNvSpPr>
          <p:nvPr>
            <p:ph idx="1"/>
          </p:nvPr>
        </p:nvSpPr>
        <p:spPr>
          <a:xfrm>
            <a:off x="4469236" y="482600"/>
            <a:ext cx="6805427" cy="5892800"/>
          </a:xfrm>
        </p:spPr>
        <p:txBody>
          <a:bodyPr rtlCol="0">
            <a:normAutofit/>
          </a:bodyPr>
          <a:lstStyle>
            <a:lvl1pPr algn="l" rtl="0">
              <a:defRPr sz="2400">
                <a:latin typeface="Meiryo UI" panose="020B0604030504040204" pitchFamily="50" charset="-128"/>
                <a:ea typeface="Meiryo UI" panose="020B0604030504040204" pitchFamily="50" charset="-128"/>
              </a:defRPr>
            </a:lvl1pPr>
            <a:lvl2pPr algn="l" rtl="0">
              <a:defRPr sz="2000">
                <a:latin typeface="Meiryo UI" panose="020B0604030504040204" pitchFamily="50" charset="-128"/>
                <a:ea typeface="Meiryo UI" panose="020B0604030504040204" pitchFamily="50" charset="-128"/>
              </a:defRPr>
            </a:lvl2pPr>
            <a:lvl3pPr algn="l" rtl="0">
              <a:defRPr sz="1800">
                <a:latin typeface="Meiryo UI" panose="020B0604030504040204" pitchFamily="50" charset="-128"/>
                <a:ea typeface="Meiryo UI" panose="020B0604030504040204" pitchFamily="50" charset="-128"/>
              </a:defRPr>
            </a:lvl3pPr>
            <a:lvl4pPr algn="l" rtl="0">
              <a:defRPr sz="1800">
                <a:latin typeface="Meiryo UI" panose="020B0604030504040204" pitchFamily="50" charset="-128"/>
                <a:ea typeface="Meiryo UI" panose="020B0604030504040204" pitchFamily="50" charset="-128"/>
              </a:defRPr>
            </a:lvl4pPr>
            <a:lvl5pPr algn="l" rtl="0">
              <a:defRPr sz="1800">
                <a:latin typeface="Meiryo UI" panose="020B0604030504040204" pitchFamily="50" charset="-128"/>
                <a:ea typeface="Meiryo UI" panose="020B0604030504040204" pitchFamily="50" charset="-128"/>
              </a:defRPr>
            </a:lvl5pPr>
            <a:lvl6pPr algn="l" rtl="0">
              <a:defRPr sz="1800"/>
            </a:lvl6pPr>
            <a:lvl7pPr algn="l" rtl="0">
              <a:defRPr sz="1800"/>
            </a:lvl7pPr>
            <a:lvl8pPr algn="l" rtl="0">
              <a:defRPr sz="1800"/>
            </a:lvl8pPr>
            <a:lvl9pPr algn="l" rtl="0">
              <a:defRPr sz="1800"/>
            </a:lvl9pPr>
          </a:lstStyle>
          <a:p>
            <a:pPr lvl="0" rtl="0"/>
            <a:r>
              <a:rPr lang="ja-JP" altLang="en-US" noProof="0"/>
              <a:t>マスター テキストの書式設定</a:t>
            </a:r>
          </a:p>
          <a:p>
            <a:pPr lvl="1" rtl="0"/>
            <a:r>
              <a:rPr lang="ja-JP" altLang="en-US" noProof="0"/>
              <a:t>第 </a:t>
            </a:r>
            <a:r>
              <a:rPr lang="en-US" altLang="ja-JP" noProof="0"/>
              <a:t>2 </a:t>
            </a:r>
            <a:r>
              <a:rPr lang="ja-JP" altLang="en-US" noProof="0"/>
              <a:t>レベル</a:t>
            </a:r>
          </a:p>
          <a:p>
            <a:pPr lvl="2" rtl="0"/>
            <a:r>
              <a:rPr lang="ja-JP" altLang="en-US" noProof="0"/>
              <a:t>第 </a:t>
            </a:r>
            <a:r>
              <a:rPr lang="en-US" altLang="ja-JP" noProof="0"/>
              <a:t>3 </a:t>
            </a:r>
            <a:r>
              <a:rPr lang="ja-JP" altLang="en-US" noProof="0"/>
              <a:t>レベル</a:t>
            </a:r>
          </a:p>
          <a:p>
            <a:pPr lvl="3" rtl="0"/>
            <a:r>
              <a:rPr lang="ja-JP" altLang="en-US" noProof="0"/>
              <a:t>第 </a:t>
            </a:r>
            <a:r>
              <a:rPr lang="en-US" altLang="ja-JP" noProof="0"/>
              <a:t>4 </a:t>
            </a:r>
            <a:r>
              <a:rPr lang="ja-JP" altLang="en-US" noProof="0"/>
              <a:t>レベル</a:t>
            </a:r>
          </a:p>
          <a:p>
            <a:pPr lvl="4" rtl="0"/>
            <a:r>
              <a:rPr lang="ja-JP" altLang="en-US" noProof="0"/>
              <a:t>第 </a:t>
            </a:r>
            <a:r>
              <a:rPr lang="en-US" altLang="ja-JP" noProof="0"/>
              <a:t>5 </a:t>
            </a:r>
            <a:r>
              <a:rPr lang="ja-JP" altLang="en-US" noProof="0"/>
              <a:t>レベル</a:t>
            </a:r>
            <a:endParaRPr lang="ja-JP" altLang="en-US" noProof="0" dirty="0"/>
          </a:p>
        </p:txBody>
      </p:sp>
      <p:sp>
        <p:nvSpPr>
          <p:cNvPr id="4" name="テキスト プレースホルダー 3"/>
          <p:cNvSpPr>
            <a:spLocks noGrp="1"/>
          </p:cNvSpPr>
          <p:nvPr>
            <p:ph type="body" sz="half" idx="2"/>
          </p:nvPr>
        </p:nvSpPr>
        <p:spPr>
          <a:xfrm>
            <a:off x="304721" y="4648200"/>
            <a:ext cx="3351927" cy="1727200"/>
          </a:xfrm>
        </p:spPr>
        <p:txBody>
          <a:bodyPr rtlCol="0">
            <a:normAutofit/>
          </a:bodyPr>
          <a:lstStyle>
            <a:lvl1pPr marL="0" indent="0" algn="l" rtl="0">
              <a:spcBef>
                <a:spcPts val="1200"/>
              </a:spcBef>
              <a:buNone/>
              <a:defRPr sz="1600">
                <a:latin typeface="Meiryo UI" panose="020B0604030504040204" pitchFamily="50" charset="-128"/>
                <a:ea typeface="Meiryo UI" panose="020B0604030504040204" pitchFamily="50" charset="-128"/>
              </a:defRPr>
            </a:lvl1pPr>
            <a:lvl2pPr marL="609493" indent="0" algn="l" rtl="0">
              <a:buNone/>
              <a:defRPr sz="1600"/>
            </a:lvl2pPr>
            <a:lvl3pPr marL="1218987" indent="0" algn="l" rtl="0">
              <a:buNone/>
              <a:defRPr sz="1300"/>
            </a:lvl3pPr>
            <a:lvl4pPr marL="1828480" indent="0" algn="l" rtl="0">
              <a:buNone/>
              <a:defRPr sz="1200"/>
            </a:lvl4pPr>
            <a:lvl5pPr marL="2437973" indent="0" algn="l" rtl="0">
              <a:buNone/>
              <a:defRPr sz="1200"/>
            </a:lvl5pPr>
            <a:lvl6pPr marL="3047467" indent="0" algn="l" rtl="0">
              <a:buNone/>
              <a:defRPr sz="1200"/>
            </a:lvl6pPr>
            <a:lvl7pPr marL="3656960" indent="0" algn="l" rtl="0">
              <a:buNone/>
              <a:defRPr sz="1200"/>
            </a:lvl7pPr>
            <a:lvl8pPr marL="4266453" indent="0" algn="l" rtl="0">
              <a:buNone/>
              <a:defRPr sz="1200"/>
            </a:lvl8pPr>
            <a:lvl9pPr marL="4875947" indent="0" algn="l" rtl="0">
              <a:buNone/>
              <a:defRPr sz="1200"/>
            </a:lvl9pPr>
          </a:lstStyle>
          <a:p>
            <a:pPr lvl="0" rtl="0"/>
            <a:r>
              <a:rPr lang="ja-JP" altLang="en-US" noProof="0"/>
              <a:t>マスター テキストの書式設定</a:t>
            </a:r>
          </a:p>
        </p:txBody>
      </p:sp>
      <p:sp>
        <p:nvSpPr>
          <p:cNvPr id="5" name="日付プレースホルダー 4"/>
          <p:cNvSpPr>
            <a:spLocks noGrp="1"/>
          </p:cNvSpPr>
          <p:nvPr>
            <p:ph type="dt" sz="half" idx="10"/>
          </p:nvPr>
        </p:nvSpPr>
        <p:spPr/>
        <p:txBody>
          <a:bodyPr rtlCol="0"/>
          <a:lstStyle>
            <a:lvl1pPr>
              <a:defRPr>
                <a:latin typeface="Meiryo UI" panose="020B0604030504040204" pitchFamily="50" charset="-128"/>
                <a:ea typeface="Meiryo UI" panose="020B0604030504040204" pitchFamily="50" charset="-128"/>
              </a:defRPr>
            </a:lvl1pPr>
          </a:lstStyle>
          <a:p>
            <a:fld id="{2134851C-10EC-498D-B928-233CB9E6A653}" type="datetime1">
              <a:rPr lang="ja-JP" altLang="en-US" smtClean="0"/>
              <a:pPr/>
              <a:t>2019/8/7</a:t>
            </a:fld>
            <a:endParaRPr lang="ja-JP" altLang="en-US" dirty="0"/>
          </a:p>
        </p:txBody>
      </p:sp>
      <p:sp>
        <p:nvSpPr>
          <p:cNvPr id="6" name="フッター プレースホルダー 5"/>
          <p:cNvSpPr>
            <a:spLocks noGrp="1"/>
          </p:cNvSpPr>
          <p:nvPr>
            <p:ph type="ftr" sz="quarter" idx="11"/>
          </p:nvPr>
        </p:nvSpPr>
        <p:spPr/>
        <p:txBody>
          <a:bodyPr rtlCol="0"/>
          <a:lstStyle>
            <a:lvl1pPr>
              <a:defRPr>
                <a:latin typeface="Meiryo UI" panose="020B0604030504040204" pitchFamily="50" charset="-128"/>
                <a:ea typeface="Meiryo UI" panose="020B0604030504040204" pitchFamily="50" charset="-128"/>
              </a:defRPr>
            </a:lvl1pPr>
          </a:lstStyle>
          <a:p>
            <a:endParaRPr lang="ja-JP" altLang="en-US" noProof="0" dirty="0"/>
          </a:p>
        </p:txBody>
      </p:sp>
      <p:sp>
        <p:nvSpPr>
          <p:cNvPr id="7" name="スライド番号プレースホルダー 6"/>
          <p:cNvSpPr>
            <a:spLocks noGrp="1"/>
          </p:cNvSpPr>
          <p:nvPr>
            <p:ph type="sldNum" sz="quarter" idx="12"/>
          </p:nvPr>
        </p:nvSpPr>
        <p:spPr/>
        <p:txBody>
          <a:bodyPr rtlCol="0"/>
          <a:lstStyle>
            <a:lvl1pPr>
              <a:defRPr>
                <a:latin typeface="Meiryo UI" panose="020B0604030504040204" pitchFamily="50" charset="-128"/>
                <a:ea typeface="Meiryo UI" panose="020B0604030504040204" pitchFamily="50" charset="-128"/>
              </a:defRPr>
            </a:lvl1pPr>
          </a:lstStyle>
          <a:p>
            <a:fld id="{2DFBB78A-01B4-41F2-96B0-677A4A282832}" type="slidenum">
              <a:rPr lang="en-US" altLang="ja-JP" noProof="0" smtClean="0"/>
              <a:pPr/>
              <a:t>‹#›</a:t>
            </a:fld>
            <a:endParaRPr lang="ja-JP" altLang="en-US" noProof="0" dirty="0"/>
          </a:p>
        </p:txBody>
      </p:sp>
    </p:spTree>
    <p:extLst>
      <p:ext uri="{BB962C8B-B14F-4D97-AF65-F5344CB8AC3E}">
        <p14:creationId xmlns:p14="http://schemas.microsoft.com/office/powerpoint/2010/main" val="19680720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spTree>
      <p:nvGrpSpPr>
        <p:cNvPr id="1" name=""/>
        <p:cNvGrpSpPr/>
        <p:nvPr/>
      </p:nvGrpSpPr>
      <p:grpSpPr>
        <a:xfrm>
          <a:off x="0" y="0"/>
          <a:ext cx="0" cy="0"/>
          <a:chOff x="0" y="0"/>
          <a:chExt cx="0" cy="0"/>
        </a:xfrm>
      </p:grpSpPr>
      <p:sp>
        <p:nvSpPr>
          <p:cNvPr id="8" name="長方形 7"/>
          <p:cNvSpPr/>
          <p:nvPr/>
        </p:nvSpPr>
        <p:spPr>
          <a:xfrm>
            <a:off x="2082258" y="0"/>
            <a:ext cx="8024310"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rtl="0"/>
            <a:endParaRPr lang="ja-JP" altLang="en-US" noProof="0" dirty="0">
              <a:latin typeface="Meiryo UI" panose="020B0604030504040204" pitchFamily="50" charset="-128"/>
              <a:ea typeface="Meiryo UI" panose="020B0604030504040204" pitchFamily="50" charset="-128"/>
            </a:endParaRPr>
          </a:p>
        </p:txBody>
      </p:sp>
      <p:sp>
        <p:nvSpPr>
          <p:cNvPr id="2" name="タイトル 1"/>
          <p:cNvSpPr>
            <a:spLocks noGrp="1"/>
          </p:cNvSpPr>
          <p:nvPr>
            <p:ph type="title"/>
          </p:nvPr>
        </p:nvSpPr>
        <p:spPr>
          <a:xfrm>
            <a:off x="2437765" y="4800600"/>
            <a:ext cx="7313295" cy="762000"/>
          </a:xfrm>
        </p:spPr>
        <p:txBody>
          <a:bodyPr rtlCol="0" anchor="b">
            <a:normAutofit/>
          </a:bodyPr>
          <a:lstStyle>
            <a:lvl1pPr algn="l" rtl="0">
              <a:defRPr sz="2000" b="1">
                <a:latin typeface="Meiryo UI" panose="020B0604030504040204" pitchFamily="50" charset="-128"/>
                <a:ea typeface="Meiryo UI" panose="020B0604030504040204" pitchFamily="50" charset="-128"/>
              </a:defRPr>
            </a:lvl1pPr>
          </a:lstStyle>
          <a:p>
            <a:pPr rtl="0"/>
            <a:r>
              <a:rPr lang="ja-JP" altLang="en-US" noProof="0"/>
              <a:t>マスター タイトルの書式設定</a:t>
            </a:r>
            <a:endParaRPr lang="ja-JP" altLang="en-US" noProof="0" dirty="0"/>
          </a:p>
        </p:txBody>
      </p:sp>
      <p:sp>
        <p:nvSpPr>
          <p:cNvPr id="3" name="図プレースホルダー 2"/>
          <p:cNvSpPr>
            <a:spLocks noGrp="1"/>
          </p:cNvSpPr>
          <p:nvPr>
            <p:ph type="pic" idx="1"/>
          </p:nvPr>
        </p:nvSpPr>
        <p:spPr>
          <a:xfrm>
            <a:off x="2437765" y="279401"/>
            <a:ext cx="7313295" cy="4448175"/>
          </a:xfrm>
        </p:spPr>
        <p:txBody>
          <a:bodyPr rtlCol="0">
            <a:normAutofit/>
          </a:bodyPr>
          <a:lstStyle>
            <a:lvl1pPr marL="0" indent="0" algn="l" rtl="0">
              <a:buNone/>
              <a:defRPr sz="2800">
                <a:latin typeface="Meiryo UI" panose="020B0604030504040204" pitchFamily="50" charset="-128"/>
                <a:ea typeface="Meiryo UI" panose="020B0604030504040204" pitchFamily="50" charset="-128"/>
              </a:defRPr>
            </a:lvl1pPr>
            <a:lvl2pPr marL="609493" indent="0" algn="l" rtl="0">
              <a:buNone/>
              <a:defRPr sz="3700"/>
            </a:lvl2pPr>
            <a:lvl3pPr marL="1218987" indent="0" algn="l" rtl="0">
              <a:buNone/>
              <a:defRPr sz="3200"/>
            </a:lvl3pPr>
            <a:lvl4pPr marL="1828480" indent="0" algn="l" rtl="0">
              <a:buNone/>
              <a:defRPr sz="2700"/>
            </a:lvl4pPr>
            <a:lvl5pPr marL="2437973" indent="0" algn="l" rtl="0">
              <a:buNone/>
              <a:defRPr sz="2700"/>
            </a:lvl5pPr>
            <a:lvl6pPr marL="3047467" indent="0" algn="l" rtl="0">
              <a:buNone/>
              <a:defRPr sz="2700"/>
            </a:lvl6pPr>
            <a:lvl7pPr marL="3656960" indent="0" algn="l" rtl="0">
              <a:buNone/>
              <a:defRPr sz="2700"/>
            </a:lvl7pPr>
            <a:lvl8pPr marL="4266453" indent="0" algn="l" rtl="0">
              <a:buNone/>
              <a:defRPr sz="2700"/>
            </a:lvl8pPr>
            <a:lvl9pPr marL="4875947" indent="0" algn="l" rtl="0">
              <a:buNone/>
              <a:defRPr sz="2700"/>
            </a:lvl9pPr>
          </a:lstStyle>
          <a:p>
            <a:pPr rtl="0"/>
            <a:r>
              <a:rPr lang="ja-JP" altLang="en-US" noProof="0"/>
              <a:t>アイコンをクリックして図を追加</a:t>
            </a:r>
            <a:endParaRPr lang="ja-JP" altLang="en-US" noProof="0" dirty="0"/>
          </a:p>
        </p:txBody>
      </p:sp>
      <p:sp>
        <p:nvSpPr>
          <p:cNvPr id="4" name="テキスト プレースホルダー 3"/>
          <p:cNvSpPr>
            <a:spLocks noGrp="1"/>
          </p:cNvSpPr>
          <p:nvPr>
            <p:ph type="body" sz="half" idx="2"/>
          </p:nvPr>
        </p:nvSpPr>
        <p:spPr>
          <a:xfrm>
            <a:off x="2437765" y="5562600"/>
            <a:ext cx="7313295" cy="812800"/>
          </a:xfrm>
        </p:spPr>
        <p:txBody>
          <a:bodyPr rtlCol="0">
            <a:normAutofit/>
          </a:bodyPr>
          <a:lstStyle>
            <a:lvl1pPr marL="0" indent="0" algn="l" rtl="0">
              <a:spcBef>
                <a:spcPts val="0"/>
              </a:spcBef>
              <a:buNone/>
              <a:defRPr sz="1600">
                <a:latin typeface="Meiryo UI" panose="020B0604030504040204" pitchFamily="50" charset="-128"/>
                <a:ea typeface="Meiryo UI" panose="020B0604030504040204" pitchFamily="50" charset="-128"/>
              </a:defRPr>
            </a:lvl1pPr>
            <a:lvl2pPr marL="609493" indent="0" algn="l" rtl="0">
              <a:buNone/>
              <a:defRPr sz="1600"/>
            </a:lvl2pPr>
            <a:lvl3pPr marL="1218987" indent="0" algn="l" rtl="0">
              <a:buNone/>
              <a:defRPr sz="1300"/>
            </a:lvl3pPr>
            <a:lvl4pPr marL="1828480" indent="0" algn="l" rtl="0">
              <a:buNone/>
              <a:defRPr sz="1200"/>
            </a:lvl4pPr>
            <a:lvl5pPr marL="2437973" indent="0" algn="l" rtl="0">
              <a:buNone/>
              <a:defRPr sz="1200"/>
            </a:lvl5pPr>
            <a:lvl6pPr marL="3047467" indent="0" algn="l" rtl="0">
              <a:buNone/>
              <a:defRPr sz="1200"/>
            </a:lvl6pPr>
            <a:lvl7pPr marL="3656960" indent="0" algn="l" rtl="0">
              <a:buNone/>
              <a:defRPr sz="1200"/>
            </a:lvl7pPr>
            <a:lvl8pPr marL="4266453" indent="0" algn="l" rtl="0">
              <a:buNone/>
              <a:defRPr sz="1200"/>
            </a:lvl8pPr>
            <a:lvl9pPr marL="4875947" indent="0" algn="l" rtl="0">
              <a:buNone/>
              <a:defRPr sz="1200"/>
            </a:lvl9pPr>
          </a:lstStyle>
          <a:p>
            <a:pPr lvl="0" rtl="0"/>
            <a:r>
              <a:rPr lang="ja-JP" altLang="en-US" noProof="0"/>
              <a:t>マスター テキストの書式設定</a:t>
            </a:r>
          </a:p>
        </p:txBody>
      </p:sp>
      <p:sp>
        <p:nvSpPr>
          <p:cNvPr id="5" name="日付プレースホルダー 4"/>
          <p:cNvSpPr>
            <a:spLocks noGrp="1"/>
          </p:cNvSpPr>
          <p:nvPr>
            <p:ph type="dt" sz="half" idx="10"/>
          </p:nvPr>
        </p:nvSpPr>
        <p:spPr/>
        <p:txBody>
          <a:bodyPr rtlCol="0"/>
          <a:lstStyle>
            <a:lvl1pPr>
              <a:defRPr>
                <a:latin typeface="Meiryo UI" panose="020B0604030504040204" pitchFamily="50" charset="-128"/>
                <a:ea typeface="Meiryo UI" panose="020B0604030504040204" pitchFamily="50" charset="-128"/>
              </a:defRPr>
            </a:lvl1pPr>
          </a:lstStyle>
          <a:p>
            <a:fld id="{6B963D3F-081F-43E5-B4CE-73ACC6F5359C}" type="datetime1">
              <a:rPr lang="ja-JP" altLang="en-US" smtClean="0"/>
              <a:pPr/>
              <a:t>2019/8/7</a:t>
            </a:fld>
            <a:endParaRPr lang="ja-JP" altLang="en-US" dirty="0"/>
          </a:p>
        </p:txBody>
      </p:sp>
      <p:sp>
        <p:nvSpPr>
          <p:cNvPr id="6" name="フッター プレースホルダー 5"/>
          <p:cNvSpPr>
            <a:spLocks noGrp="1"/>
          </p:cNvSpPr>
          <p:nvPr>
            <p:ph type="ftr" sz="quarter" idx="11"/>
          </p:nvPr>
        </p:nvSpPr>
        <p:spPr/>
        <p:txBody>
          <a:bodyPr rtlCol="0"/>
          <a:lstStyle>
            <a:lvl1pPr>
              <a:defRPr>
                <a:latin typeface="Meiryo UI" panose="020B0604030504040204" pitchFamily="50" charset="-128"/>
                <a:ea typeface="Meiryo UI" panose="020B0604030504040204" pitchFamily="50" charset="-128"/>
              </a:defRPr>
            </a:lvl1pPr>
          </a:lstStyle>
          <a:p>
            <a:endParaRPr lang="ja-JP" altLang="en-US" noProof="0" dirty="0"/>
          </a:p>
        </p:txBody>
      </p:sp>
      <p:sp>
        <p:nvSpPr>
          <p:cNvPr id="7" name="スライド番号プレースホルダー 6"/>
          <p:cNvSpPr>
            <a:spLocks noGrp="1"/>
          </p:cNvSpPr>
          <p:nvPr>
            <p:ph type="sldNum" sz="quarter" idx="12"/>
          </p:nvPr>
        </p:nvSpPr>
        <p:spPr/>
        <p:txBody>
          <a:bodyPr rtlCol="0"/>
          <a:lstStyle>
            <a:lvl1pPr>
              <a:defRPr>
                <a:latin typeface="Meiryo UI" panose="020B0604030504040204" pitchFamily="50" charset="-128"/>
                <a:ea typeface="Meiryo UI" panose="020B0604030504040204" pitchFamily="50" charset="-128"/>
              </a:defRPr>
            </a:lvl1pPr>
          </a:lstStyle>
          <a:p>
            <a:fld id="{2DFBB78A-01B4-41F2-96B0-677A4A282832}" type="slidenum">
              <a:rPr lang="en-US" altLang="ja-JP" noProof="0" smtClean="0"/>
              <a:pPr/>
              <a:t>‹#›</a:t>
            </a:fld>
            <a:endParaRPr lang="ja-JP" altLang="en-US" noProof="0" dirty="0"/>
          </a:p>
        </p:txBody>
      </p:sp>
    </p:spTree>
    <p:extLst>
      <p:ext uri="{BB962C8B-B14F-4D97-AF65-F5344CB8AC3E}">
        <p14:creationId xmlns:p14="http://schemas.microsoft.com/office/powerpoint/2010/main" val="1221337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9" name="長方形 8"/>
          <p:cNvSpPr/>
          <p:nvPr/>
        </p:nvSpPr>
        <p:spPr>
          <a:xfrm>
            <a:off x="304721" y="0"/>
            <a:ext cx="11579384"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rtl="0"/>
            <a:endParaRPr lang="ja-JP" altLang="en-US" noProof="0" dirty="0">
              <a:latin typeface="Meiryo UI" panose="020B0604030504040204" pitchFamily="50" charset="-128"/>
              <a:ea typeface="Meiryo UI" panose="020B0604030504040204" pitchFamily="50" charset="-128"/>
            </a:endParaRPr>
          </a:p>
        </p:txBody>
      </p:sp>
      <p:sp>
        <p:nvSpPr>
          <p:cNvPr id="2" name="タイトル プレースホルダー 1"/>
          <p:cNvSpPr>
            <a:spLocks noGrp="1"/>
          </p:cNvSpPr>
          <p:nvPr>
            <p:ph type="title"/>
          </p:nvPr>
        </p:nvSpPr>
        <p:spPr>
          <a:xfrm>
            <a:off x="1117309" y="76200"/>
            <a:ext cx="10157354" cy="1397000"/>
          </a:xfrm>
          <a:prstGeom prst="rect">
            <a:avLst/>
          </a:prstGeom>
        </p:spPr>
        <p:txBody>
          <a:bodyPr vert="horz" lIns="121899" tIns="60949" rIns="121899" bIns="60949" rtlCol="0" anchor="b">
            <a:normAutofit/>
          </a:bodyPr>
          <a:lstStyle/>
          <a:p>
            <a:pPr rtl="0"/>
            <a:r>
              <a:rPr lang="ja-JP" altLang="en-US" noProof="0" dirty="0"/>
              <a:t>マスター タイトルの書式設定</a:t>
            </a:r>
          </a:p>
        </p:txBody>
      </p:sp>
      <p:sp>
        <p:nvSpPr>
          <p:cNvPr id="3" name="テキスト プレースホルダー 2"/>
          <p:cNvSpPr>
            <a:spLocks noGrp="1"/>
          </p:cNvSpPr>
          <p:nvPr>
            <p:ph type="body" idx="1"/>
          </p:nvPr>
        </p:nvSpPr>
        <p:spPr>
          <a:xfrm>
            <a:off x="1117309" y="1701800"/>
            <a:ext cx="10157354" cy="4470400"/>
          </a:xfrm>
          <a:prstGeom prst="rect">
            <a:avLst/>
          </a:prstGeom>
        </p:spPr>
        <p:txBody>
          <a:bodyPr vert="horz" lIns="121899" tIns="60949" rIns="121899" bIns="60949" rtlCol="0">
            <a:normAutofit/>
          </a:bodyPr>
          <a:lstStyle/>
          <a:p>
            <a:pPr lvl="0" rtl="0"/>
            <a:r>
              <a:rPr lang="ja-JP" altLang="en-US" noProof="0" dirty="0"/>
              <a:t>マスター テキストの書式設定</a:t>
            </a:r>
          </a:p>
          <a:p>
            <a:pPr lvl="1" rtl="0"/>
            <a:r>
              <a:rPr lang="ja-JP" altLang="en-US" noProof="0" dirty="0"/>
              <a:t>第 </a:t>
            </a:r>
            <a:r>
              <a:rPr lang="en-US" altLang="ja-JP" noProof="0" dirty="0"/>
              <a:t>2 </a:t>
            </a:r>
            <a:r>
              <a:rPr lang="ja-JP" altLang="en-US" noProof="0" dirty="0"/>
              <a:t>レベル</a:t>
            </a:r>
          </a:p>
          <a:p>
            <a:pPr lvl="2" rtl="0"/>
            <a:r>
              <a:rPr lang="ja-JP" altLang="en-US" noProof="0" dirty="0"/>
              <a:t>第 </a:t>
            </a:r>
            <a:r>
              <a:rPr lang="en-US" altLang="ja-JP" noProof="0" dirty="0"/>
              <a:t>3 </a:t>
            </a:r>
            <a:r>
              <a:rPr lang="ja-JP" altLang="en-US" noProof="0" dirty="0"/>
              <a:t>レベル</a:t>
            </a:r>
          </a:p>
          <a:p>
            <a:pPr lvl="3" rtl="0"/>
            <a:r>
              <a:rPr lang="ja-JP" altLang="en-US" noProof="0" dirty="0"/>
              <a:t>第 </a:t>
            </a:r>
            <a:r>
              <a:rPr lang="en-US" altLang="ja-JP" noProof="0" dirty="0"/>
              <a:t>4 </a:t>
            </a:r>
            <a:r>
              <a:rPr lang="ja-JP" altLang="en-US" noProof="0" dirty="0"/>
              <a:t>レベル</a:t>
            </a:r>
          </a:p>
          <a:p>
            <a:pPr lvl="4" rtl="0"/>
            <a:r>
              <a:rPr lang="ja-JP" altLang="en-US" noProof="0" dirty="0"/>
              <a:t>第 </a:t>
            </a:r>
            <a:r>
              <a:rPr lang="en-US" altLang="ja-JP" noProof="0" dirty="0"/>
              <a:t>5 </a:t>
            </a:r>
            <a:r>
              <a:rPr lang="ja-JP" altLang="en-US" noProof="0" dirty="0"/>
              <a:t>レベル</a:t>
            </a:r>
          </a:p>
        </p:txBody>
      </p:sp>
      <p:sp>
        <p:nvSpPr>
          <p:cNvPr id="4" name="日付プレースホルダー 3"/>
          <p:cNvSpPr>
            <a:spLocks noGrp="1"/>
          </p:cNvSpPr>
          <p:nvPr>
            <p:ph type="dt" sz="half" idx="2"/>
          </p:nvPr>
        </p:nvSpPr>
        <p:spPr>
          <a:xfrm>
            <a:off x="1117309" y="6400801"/>
            <a:ext cx="2742486" cy="320675"/>
          </a:xfrm>
          <a:prstGeom prst="rect">
            <a:avLst/>
          </a:prstGeom>
        </p:spPr>
        <p:txBody>
          <a:bodyPr vert="horz" lIns="121899" tIns="60949" rIns="121899" bIns="60949" rtlCol="0" anchor="b"/>
          <a:lstStyle>
            <a:lvl1pPr algn="l" rtl="0">
              <a:defRPr sz="1200">
                <a:solidFill>
                  <a:schemeClr val="tx2">
                    <a:lumMod val="50000"/>
                    <a:lumOff val="50000"/>
                  </a:schemeClr>
                </a:solidFill>
                <a:latin typeface="Meiryo UI" panose="020B0604030504040204" pitchFamily="50" charset="-128"/>
                <a:ea typeface="Meiryo UI" panose="020B0604030504040204" pitchFamily="50" charset="-128"/>
              </a:defRPr>
            </a:lvl1pPr>
          </a:lstStyle>
          <a:p>
            <a:fld id="{4D5D3208-622F-45EC-8DDC-6FD10447BD98}" type="datetime1">
              <a:rPr lang="ja-JP" altLang="en-US" smtClean="0"/>
              <a:pPr/>
              <a:t>2019/8/7</a:t>
            </a:fld>
            <a:endParaRPr lang="ja-JP" altLang="en-US" dirty="0"/>
          </a:p>
        </p:txBody>
      </p:sp>
      <p:sp>
        <p:nvSpPr>
          <p:cNvPr id="5" name="フッター プレースホルダー 4"/>
          <p:cNvSpPr>
            <a:spLocks noGrp="1"/>
          </p:cNvSpPr>
          <p:nvPr>
            <p:ph type="ftr" sz="quarter" idx="3"/>
          </p:nvPr>
        </p:nvSpPr>
        <p:spPr>
          <a:xfrm>
            <a:off x="3907842" y="6400801"/>
            <a:ext cx="6216301" cy="320675"/>
          </a:xfrm>
          <a:prstGeom prst="rect">
            <a:avLst/>
          </a:prstGeom>
        </p:spPr>
        <p:txBody>
          <a:bodyPr vert="horz" lIns="121899" tIns="60949" rIns="121899" bIns="60949" rtlCol="0" anchor="b"/>
          <a:lstStyle>
            <a:lvl1pPr algn="ctr" rtl="0">
              <a:defRPr sz="1200">
                <a:solidFill>
                  <a:schemeClr val="tx2">
                    <a:lumMod val="50000"/>
                    <a:lumOff val="50000"/>
                  </a:schemeClr>
                </a:solidFill>
                <a:latin typeface="Meiryo UI" panose="020B0604030504040204" pitchFamily="50" charset="-128"/>
                <a:ea typeface="Meiryo UI" panose="020B0604030504040204" pitchFamily="50" charset="-128"/>
              </a:defRPr>
            </a:lvl1pPr>
          </a:lstStyle>
          <a:p>
            <a:endParaRPr lang="ja-JP" altLang="en-US" noProof="0" dirty="0"/>
          </a:p>
        </p:txBody>
      </p:sp>
      <p:sp>
        <p:nvSpPr>
          <p:cNvPr id="6" name="スライド番号プレースホルダー 5"/>
          <p:cNvSpPr>
            <a:spLocks noGrp="1"/>
          </p:cNvSpPr>
          <p:nvPr>
            <p:ph type="sldNum" sz="quarter" idx="4"/>
          </p:nvPr>
        </p:nvSpPr>
        <p:spPr>
          <a:xfrm>
            <a:off x="10167146" y="6400801"/>
            <a:ext cx="1107518" cy="320675"/>
          </a:xfrm>
          <a:prstGeom prst="rect">
            <a:avLst/>
          </a:prstGeom>
        </p:spPr>
        <p:txBody>
          <a:bodyPr vert="horz" lIns="121899" tIns="60949" rIns="121899" bIns="60949" rtlCol="0" anchor="b"/>
          <a:lstStyle>
            <a:lvl1pPr algn="r" rtl="0">
              <a:defRPr sz="1200">
                <a:solidFill>
                  <a:schemeClr val="tx2">
                    <a:lumMod val="50000"/>
                    <a:lumOff val="50000"/>
                  </a:schemeClr>
                </a:solidFill>
                <a:latin typeface="Meiryo UI" panose="020B0604030504040204" pitchFamily="50" charset="-128"/>
                <a:ea typeface="Meiryo UI" panose="020B0604030504040204" pitchFamily="50" charset="-128"/>
              </a:defRPr>
            </a:lvl1pPr>
          </a:lstStyle>
          <a:p>
            <a:fld id="{EB37DED6-D4C7-42EE-AB49-D2E39E64FDE4}" type="slidenum">
              <a:rPr lang="en-US" altLang="ja-JP" smtClean="0"/>
              <a:pPr/>
              <a:t>‹#›</a:t>
            </a:fld>
            <a:endParaRPr lang="ja-JP" altLang="en-US" dirty="0"/>
          </a:p>
        </p:txBody>
      </p:sp>
    </p:spTree>
    <p:extLst>
      <p:ext uri="{BB962C8B-B14F-4D97-AF65-F5344CB8AC3E}">
        <p14:creationId xmlns:p14="http://schemas.microsoft.com/office/powerpoint/2010/main" val="1544047913"/>
      </p:ext>
    </p:extLst>
  </p:cSld>
  <p:clrMap bg1="lt1" tx1="dk1" bg2="lt2" tx2="dk2" accent1="accent1" accent2="accent2" accent3="accent3" accent4="accent4" accent5="accent5" accent6="accent6" hlink="hlink" folHlink="folHlink"/>
  <p:sldLayoutIdLst>
    <p:sldLayoutId id="2147483661" r:id="rId1"/>
    <p:sldLayoutId id="2147483679" r:id="rId2"/>
    <p:sldLayoutId id="2147483663" r:id="rId3"/>
    <p:sldLayoutId id="2147483664" r:id="rId4"/>
    <p:sldLayoutId id="2147483665" r:id="rId5"/>
    <p:sldLayoutId id="2147483666" r:id="rId6"/>
    <p:sldLayoutId id="2147483667" r:id="rId7"/>
    <p:sldLayoutId id="2147483675" r:id="rId8"/>
    <p:sldLayoutId id="2147483676" r:id="rId9"/>
    <p:sldLayoutId id="2147483677" r:id="rId10"/>
    <p:sldLayoutId id="2147483678"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1218987" rtl="0" eaLnBrk="1" latinLnBrk="0" hangingPunct="1">
        <a:lnSpc>
          <a:spcPct val="85000"/>
        </a:lnSpc>
        <a:spcBef>
          <a:spcPct val="0"/>
        </a:spcBef>
        <a:buNone/>
        <a:tabLst/>
        <a:defRPr kumimoji="1" lang="ja-JP" altLang="en-US" sz="3600" kern="1200" cap="none" baseline="0" noProof="0" dirty="0">
          <a:solidFill>
            <a:schemeClr val="tx1"/>
          </a:solidFill>
          <a:latin typeface="Meiryo UI" panose="020B0604030504040204" pitchFamily="50" charset="-128"/>
          <a:ea typeface="Meiryo UI" panose="020B0604030504040204" pitchFamily="50" charset="-128"/>
          <a:cs typeface="+mj-cs"/>
        </a:defRPr>
      </a:lvl1pPr>
    </p:titleStyle>
    <p:bodyStyle>
      <a:lvl1pPr marL="304747" indent="-304747" algn="l" defTabSz="1218987" rtl="0" eaLnBrk="1" latinLnBrk="0" hangingPunct="1">
        <a:lnSpc>
          <a:spcPct val="95000"/>
        </a:lnSpc>
        <a:spcBef>
          <a:spcPts val="1866"/>
        </a:spcBef>
        <a:buSzPct val="100000"/>
        <a:buFont typeface="Arial" pitchFamily="34" charset="0"/>
        <a:buChar char="•"/>
        <a:defRPr kumimoji="1" sz="2400" kern="1200">
          <a:solidFill>
            <a:schemeClr val="tx1"/>
          </a:solidFill>
          <a:latin typeface="Meiryo UI" panose="020B0604030504040204" pitchFamily="50" charset="-128"/>
          <a:ea typeface="Meiryo UI" panose="020B0604030504040204" pitchFamily="50" charset="-128"/>
          <a:cs typeface="+mn-cs"/>
        </a:defRPr>
      </a:lvl1pPr>
      <a:lvl2pPr marL="731392" indent="-304747" algn="l" defTabSz="1218987" rtl="0" eaLnBrk="1" latinLnBrk="0" hangingPunct="1">
        <a:lnSpc>
          <a:spcPct val="95000"/>
        </a:lnSpc>
        <a:spcBef>
          <a:spcPts val="1066"/>
        </a:spcBef>
        <a:buSzPct val="100000"/>
        <a:buFont typeface="Century Gothic" pitchFamily="34" charset="0"/>
        <a:buChar char="–"/>
        <a:defRPr kumimoji="1" sz="2000" kern="1200">
          <a:solidFill>
            <a:schemeClr val="tx1"/>
          </a:solidFill>
          <a:latin typeface="Meiryo UI" panose="020B0604030504040204" pitchFamily="50" charset="-128"/>
          <a:ea typeface="Meiryo UI" panose="020B0604030504040204" pitchFamily="50" charset="-128"/>
          <a:cs typeface="+mn-cs"/>
        </a:defRPr>
      </a:lvl2pPr>
      <a:lvl3pPr marL="1158037" indent="-304747" algn="l" defTabSz="1218987" rtl="0" eaLnBrk="1" latinLnBrk="0" hangingPunct="1">
        <a:lnSpc>
          <a:spcPct val="95000"/>
        </a:lnSpc>
        <a:spcBef>
          <a:spcPts val="1066"/>
        </a:spcBef>
        <a:buSzPct val="100000"/>
        <a:buFont typeface="Century Gothic" pitchFamily="34" charset="0"/>
        <a:buChar char="–"/>
        <a:defRPr kumimoji="1" sz="1800" kern="1200">
          <a:solidFill>
            <a:schemeClr val="tx1"/>
          </a:solidFill>
          <a:latin typeface="Meiryo UI" panose="020B0604030504040204" pitchFamily="50" charset="-128"/>
          <a:ea typeface="Meiryo UI" panose="020B0604030504040204" pitchFamily="50" charset="-128"/>
          <a:cs typeface="+mn-cs"/>
        </a:defRPr>
      </a:lvl3pPr>
      <a:lvl4pPr marL="1584683" indent="-304747" algn="l" defTabSz="1218987" rtl="0" eaLnBrk="1" latinLnBrk="0" hangingPunct="1">
        <a:lnSpc>
          <a:spcPct val="95000"/>
        </a:lnSpc>
        <a:spcBef>
          <a:spcPts val="1066"/>
        </a:spcBef>
        <a:buSzPct val="100000"/>
        <a:buFont typeface="Century Gothic" pitchFamily="34" charset="0"/>
        <a:buChar char="–"/>
        <a:defRPr kumimoji="1" sz="1800" kern="1200">
          <a:solidFill>
            <a:schemeClr val="tx1"/>
          </a:solidFill>
          <a:latin typeface="Meiryo UI" panose="020B0604030504040204" pitchFamily="50" charset="-128"/>
          <a:ea typeface="Meiryo UI" panose="020B0604030504040204" pitchFamily="50" charset="-128"/>
          <a:cs typeface="+mn-cs"/>
        </a:defRPr>
      </a:lvl4pPr>
      <a:lvl5pPr marL="2011328" indent="-304747" algn="l" defTabSz="1218987" rtl="0" eaLnBrk="1" latinLnBrk="0" hangingPunct="1">
        <a:lnSpc>
          <a:spcPct val="95000"/>
        </a:lnSpc>
        <a:spcBef>
          <a:spcPts val="1066"/>
        </a:spcBef>
        <a:buSzPct val="100000"/>
        <a:buFont typeface="Century Gothic" pitchFamily="34" charset="0"/>
        <a:buChar char="–"/>
        <a:defRPr kumimoji="1" sz="1800" kern="1200">
          <a:solidFill>
            <a:schemeClr val="tx1"/>
          </a:solidFill>
          <a:latin typeface="Meiryo UI" panose="020B0604030504040204" pitchFamily="50" charset="-128"/>
          <a:ea typeface="Meiryo UI" panose="020B0604030504040204" pitchFamily="50" charset="-128"/>
          <a:cs typeface="+mn-cs"/>
        </a:defRPr>
      </a:lvl5pPr>
      <a:lvl6pPr marL="2437973" indent="-304747" algn="l" defTabSz="1218987" rtl="0" eaLnBrk="1" latinLnBrk="0" hangingPunct="1">
        <a:lnSpc>
          <a:spcPct val="95000"/>
        </a:lnSpc>
        <a:spcBef>
          <a:spcPts val="1066"/>
        </a:spcBef>
        <a:buSzPct val="90000"/>
        <a:buFont typeface="Century Gothic" pitchFamily="34" charset="0"/>
        <a:buChar char="–"/>
        <a:defRPr kumimoji="1" sz="1800" kern="1200">
          <a:solidFill>
            <a:schemeClr val="tx1"/>
          </a:solidFill>
          <a:latin typeface="+mn-lt"/>
          <a:ea typeface="+mn-ea"/>
          <a:cs typeface="+mn-cs"/>
        </a:defRPr>
      </a:lvl6pPr>
      <a:lvl7pPr marL="2864619" indent="-304747" algn="l" defTabSz="1218987" rtl="0" eaLnBrk="1" latinLnBrk="0" hangingPunct="1">
        <a:lnSpc>
          <a:spcPct val="95000"/>
        </a:lnSpc>
        <a:spcBef>
          <a:spcPts val="1066"/>
        </a:spcBef>
        <a:buSzPct val="90000"/>
        <a:buFont typeface="Century Gothic" pitchFamily="34" charset="0"/>
        <a:buChar char="–"/>
        <a:defRPr kumimoji="1" sz="1800" kern="1200">
          <a:solidFill>
            <a:schemeClr val="tx1"/>
          </a:solidFill>
          <a:latin typeface="+mn-lt"/>
          <a:ea typeface="+mn-ea"/>
          <a:cs typeface="+mn-cs"/>
        </a:defRPr>
      </a:lvl7pPr>
      <a:lvl8pPr marL="3291264" indent="-304747" algn="l" defTabSz="1218987" rtl="0" eaLnBrk="1" latinLnBrk="0" hangingPunct="1">
        <a:lnSpc>
          <a:spcPct val="95000"/>
        </a:lnSpc>
        <a:spcBef>
          <a:spcPts val="1066"/>
        </a:spcBef>
        <a:buSzPct val="90000"/>
        <a:buFont typeface="Century Gothic" pitchFamily="34" charset="0"/>
        <a:buChar char="–"/>
        <a:defRPr kumimoji="1" sz="1800" kern="1200">
          <a:solidFill>
            <a:schemeClr val="tx1"/>
          </a:solidFill>
          <a:latin typeface="+mn-lt"/>
          <a:ea typeface="+mn-ea"/>
          <a:cs typeface="+mn-cs"/>
        </a:defRPr>
      </a:lvl8pPr>
      <a:lvl9pPr marL="3778859" indent="-304747" algn="l" defTabSz="1218987" rtl="0" eaLnBrk="1" latinLnBrk="0" hangingPunct="1">
        <a:lnSpc>
          <a:spcPct val="95000"/>
        </a:lnSpc>
        <a:spcBef>
          <a:spcPts val="1066"/>
        </a:spcBef>
        <a:buSzPct val="90000"/>
        <a:buFont typeface="Century Gothic" pitchFamily="34" charset="0"/>
        <a:buChar char="–"/>
        <a:defRPr kumimoji="1" sz="1800" kern="1200">
          <a:solidFill>
            <a:schemeClr val="tx1"/>
          </a:solidFill>
          <a:latin typeface="+mn-lt"/>
          <a:ea typeface="+mn-ea"/>
          <a:cs typeface="+mn-cs"/>
        </a:defRPr>
      </a:lvl9pPr>
    </p:bodyStyle>
    <p:otherStyle>
      <a:defPPr>
        <a:defRPr/>
      </a:defPPr>
      <a:lvl1pPr marL="0" algn="l" defTabSz="1218987" rtl="0" eaLnBrk="1" latinLnBrk="0" hangingPunct="1">
        <a:defRPr kumimoji="1" sz="2400" kern="1200">
          <a:solidFill>
            <a:schemeClr val="tx1"/>
          </a:solidFill>
          <a:latin typeface="+mn-lt"/>
          <a:ea typeface="+mn-ea"/>
          <a:cs typeface="+mn-cs"/>
        </a:defRPr>
      </a:lvl1pPr>
      <a:lvl2pPr marL="609493" algn="l" defTabSz="1218987" rtl="0" eaLnBrk="1" latinLnBrk="0" hangingPunct="1">
        <a:defRPr kumimoji="1" sz="2400" kern="1200">
          <a:solidFill>
            <a:schemeClr val="tx1"/>
          </a:solidFill>
          <a:latin typeface="+mn-lt"/>
          <a:ea typeface="+mn-ea"/>
          <a:cs typeface="+mn-cs"/>
        </a:defRPr>
      </a:lvl2pPr>
      <a:lvl3pPr marL="1218987" algn="l" defTabSz="1218987" rtl="0" eaLnBrk="1" latinLnBrk="0" hangingPunct="1">
        <a:defRPr kumimoji="1" sz="2400" kern="1200">
          <a:solidFill>
            <a:schemeClr val="tx1"/>
          </a:solidFill>
          <a:latin typeface="+mn-lt"/>
          <a:ea typeface="+mn-ea"/>
          <a:cs typeface="+mn-cs"/>
        </a:defRPr>
      </a:lvl3pPr>
      <a:lvl4pPr marL="1828480" algn="l" defTabSz="1218987" rtl="0" eaLnBrk="1" latinLnBrk="0" hangingPunct="1">
        <a:defRPr kumimoji="1" sz="2400" kern="1200">
          <a:solidFill>
            <a:schemeClr val="tx1"/>
          </a:solidFill>
          <a:latin typeface="+mn-lt"/>
          <a:ea typeface="+mn-ea"/>
          <a:cs typeface="+mn-cs"/>
        </a:defRPr>
      </a:lvl4pPr>
      <a:lvl5pPr marL="2437973" algn="l" defTabSz="1218987" rtl="0" eaLnBrk="1" latinLnBrk="0" hangingPunct="1">
        <a:defRPr kumimoji="1" sz="2400" kern="1200">
          <a:solidFill>
            <a:schemeClr val="tx1"/>
          </a:solidFill>
          <a:latin typeface="+mn-lt"/>
          <a:ea typeface="+mn-ea"/>
          <a:cs typeface="+mn-cs"/>
        </a:defRPr>
      </a:lvl5pPr>
      <a:lvl6pPr marL="3047467" algn="l" defTabSz="1218987" rtl="0" eaLnBrk="1" latinLnBrk="0" hangingPunct="1">
        <a:defRPr kumimoji="1" sz="2400" kern="1200">
          <a:solidFill>
            <a:schemeClr val="tx1"/>
          </a:solidFill>
          <a:latin typeface="+mn-lt"/>
          <a:ea typeface="+mn-ea"/>
          <a:cs typeface="+mn-cs"/>
        </a:defRPr>
      </a:lvl6pPr>
      <a:lvl7pPr marL="3656960" algn="l" defTabSz="1218987" rtl="0" eaLnBrk="1" latinLnBrk="0" hangingPunct="1">
        <a:defRPr kumimoji="1" sz="2400" kern="1200">
          <a:solidFill>
            <a:schemeClr val="tx1"/>
          </a:solidFill>
          <a:latin typeface="+mn-lt"/>
          <a:ea typeface="+mn-ea"/>
          <a:cs typeface="+mn-cs"/>
        </a:defRPr>
      </a:lvl7pPr>
      <a:lvl8pPr marL="4266453" algn="l" defTabSz="1218987" rtl="0" eaLnBrk="1" latinLnBrk="0" hangingPunct="1">
        <a:defRPr kumimoji="1" sz="2400" kern="1200">
          <a:solidFill>
            <a:schemeClr val="tx1"/>
          </a:solidFill>
          <a:latin typeface="+mn-lt"/>
          <a:ea typeface="+mn-ea"/>
          <a:cs typeface="+mn-cs"/>
        </a:defRPr>
      </a:lvl8pPr>
      <a:lvl9pPr marL="4875947" algn="l" defTabSz="1218987" rtl="0" eaLnBrk="1" latinLnBrk="0" hangingPunct="1">
        <a:defRPr kumimoji="1"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11.jpg"/><Relationship Id="rId7" Type="http://schemas.openxmlformats.org/officeDocument/2006/relationships/image" Target="../media/image6.jpeg"/><Relationship Id="rId2" Type="http://schemas.openxmlformats.org/officeDocument/2006/relationships/image" Target="../media/image10.jpg"/><Relationship Id="rId1" Type="http://schemas.openxmlformats.org/officeDocument/2006/relationships/slideLayout" Target="../slideLayouts/slideLayout2.xml"/><Relationship Id="rId6" Type="http://schemas.openxmlformats.org/officeDocument/2006/relationships/image" Target="../media/image13.jpg"/><Relationship Id="rId5" Type="http://schemas.openxmlformats.org/officeDocument/2006/relationships/image" Target="../media/image12.jpg"/><Relationship Id="rId4" Type="http://schemas.openxmlformats.org/officeDocument/2006/relationships/image" Target="../media/image5.jpg"/><Relationship Id="rId9" Type="http://schemas.openxmlformats.org/officeDocument/2006/relationships/image" Target="../media/image15.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image" Target="../media/image9.jpe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image" Target="../media/image9.jpe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eg"/></Relationships>
</file>

<file path=ppt/slides/_rels/slide4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11.jpg"/><Relationship Id="rId7" Type="http://schemas.openxmlformats.org/officeDocument/2006/relationships/image" Target="../media/image6.jpeg"/><Relationship Id="rId2" Type="http://schemas.openxmlformats.org/officeDocument/2006/relationships/image" Target="../media/image10.jpg"/><Relationship Id="rId1" Type="http://schemas.openxmlformats.org/officeDocument/2006/relationships/slideLayout" Target="../slideLayouts/slideLayout2.xml"/><Relationship Id="rId6" Type="http://schemas.openxmlformats.org/officeDocument/2006/relationships/image" Target="../media/image13.jpg"/><Relationship Id="rId5" Type="http://schemas.openxmlformats.org/officeDocument/2006/relationships/image" Target="../media/image12.jpg"/><Relationship Id="rId4" Type="http://schemas.openxmlformats.org/officeDocument/2006/relationships/image" Target="../media/image5.jpg"/><Relationship Id="rId9" Type="http://schemas.openxmlformats.org/officeDocument/2006/relationships/image" Target="../media/image15.jpe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6.xml"/><Relationship Id="rId4" Type="http://schemas.openxmlformats.org/officeDocument/2006/relationships/image" Target="../media/image37.png"/></Relationships>
</file>

<file path=ppt/slides/_rels/slide5.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11.jpg"/><Relationship Id="rId7" Type="http://schemas.openxmlformats.org/officeDocument/2006/relationships/image" Target="../media/image6.jpeg"/><Relationship Id="rId2" Type="http://schemas.openxmlformats.org/officeDocument/2006/relationships/image" Target="../media/image10.jpg"/><Relationship Id="rId1" Type="http://schemas.openxmlformats.org/officeDocument/2006/relationships/slideLayout" Target="../slideLayouts/slideLayout2.xml"/><Relationship Id="rId6" Type="http://schemas.openxmlformats.org/officeDocument/2006/relationships/image" Target="../media/image13.jpg"/><Relationship Id="rId5" Type="http://schemas.openxmlformats.org/officeDocument/2006/relationships/image" Target="../media/image12.jpg"/><Relationship Id="rId4" Type="http://schemas.openxmlformats.org/officeDocument/2006/relationships/image" Target="../media/image5.jpg"/><Relationship Id="rId9" Type="http://schemas.openxmlformats.org/officeDocument/2006/relationships/image" Target="../media/image15.jpeg"/></Relationships>
</file>

<file path=ppt/slides/_rels/slide5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40.png"/><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6.xml"/><Relationship Id="rId4" Type="http://schemas.openxmlformats.org/officeDocument/2006/relationships/image" Target="../media/image41.png"/></Relationships>
</file>

<file path=ppt/slides/_rels/slide53.xml.rels><?xml version="1.0" encoding="UTF-8" standalone="yes"?>
<Relationships xmlns="http://schemas.openxmlformats.org/package/2006/relationships"><Relationship Id="rId3" Type="http://schemas.openxmlformats.org/officeDocument/2006/relationships/hyperlink" Target="https://jp.toshiba-memory.com/support/manual/flashair/wewdwc/connect.htm" TargetMode="External"/><Relationship Id="rId2" Type="http://schemas.openxmlformats.org/officeDocument/2006/relationships/hyperlink" Target="https://jp.toshiba-memory.com/support/manual/flashair/wewdwc/index_j.htm" TargetMode="Externa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image" Target="../media/image9.jpe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rtlCol="0"/>
          <a:lstStyle/>
          <a:p>
            <a:pPr rtl="0"/>
            <a:r>
              <a:rPr lang="en-US" altLang="ja-JP" dirty="0"/>
              <a:t>2019</a:t>
            </a:r>
            <a:r>
              <a:rPr lang="ja-JP" altLang="en-US" dirty="0"/>
              <a:t>子どもまつり</a:t>
            </a:r>
            <a:endParaRPr lang="ja-JP" altLang="en-US" dirty="0">
              <a:latin typeface="Meiryo UI" panose="020B0604030504040204" pitchFamily="50" charset="-128"/>
              <a:ea typeface="Meiryo UI" panose="020B0604030504040204" pitchFamily="50" charset="-128"/>
            </a:endParaRPr>
          </a:p>
        </p:txBody>
      </p:sp>
      <p:sp>
        <p:nvSpPr>
          <p:cNvPr id="3" name="サブタイトル 2"/>
          <p:cNvSpPr>
            <a:spLocks noGrp="1"/>
          </p:cNvSpPr>
          <p:nvPr>
            <p:ph type="subTitle" idx="1"/>
          </p:nvPr>
        </p:nvSpPr>
        <p:spPr/>
        <p:txBody>
          <a:bodyPr rtlCol="0"/>
          <a:lstStyle/>
          <a:p>
            <a:pPr rtl="0"/>
            <a:r>
              <a:rPr lang="ja-JP" altLang="en-US" dirty="0"/>
              <a:t>ＷｉＦｉの活用</a:t>
            </a:r>
            <a:endParaRPr lang="ja-JP" altLang="en-US"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650340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62E6A87-FEBC-48B0-B0D5-DB8C641F4F3E}"/>
              </a:ext>
            </a:extLst>
          </p:cNvPr>
          <p:cNvSpPr>
            <a:spLocks noGrp="1"/>
          </p:cNvSpPr>
          <p:nvPr>
            <p:ph type="title"/>
          </p:nvPr>
        </p:nvSpPr>
        <p:spPr/>
        <p:txBody>
          <a:bodyPr/>
          <a:lstStyle/>
          <a:p>
            <a:r>
              <a:rPr lang="en-US" altLang="ja-JP" dirty="0"/>
              <a:t>3. PC01</a:t>
            </a:r>
            <a:r>
              <a:rPr lang="ja-JP" altLang="en-US" dirty="0"/>
              <a:t>へのアクセスと操作</a:t>
            </a:r>
            <a:endParaRPr kumimoji="1" lang="ja-JP" altLang="en-US" dirty="0"/>
          </a:p>
        </p:txBody>
      </p:sp>
      <p:sp>
        <p:nvSpPr>
          <p:cNvPr id="3" name="コンテンツ プレースホルダー 2">
            <a:extLst>
              <a:ext uri="{FF2B5EF4-FFF2-40B4-BE49-F238E27FC236}">
                <a16:creationId xmlns:a16="http://schemas.microsoft.com/office/drawing/2014/main" id="{AD8CB65A-CCE5-46EE-A24B-288CBDE79641}"/>
              </a:ext>
            </a:extLst>
          </p:cNvPr>
          <p:cNvSpPr>
            <a:spLocks noGrp="1"/>
          </p:cNvSpPr>
          <p:nvPr>
            <p:ph idx="1"/>
          </p:nvPr>
        </p:nvSpPr>
        <p:spPr/>
        <p:txBody>
          <a:bodyPr>
            <a:normAutofit lnSpcReduction="10000"/>
          </a:bodyPr>
          <a:lstStyle/>
          <a:p>
            <a:r>
              <a:rPr lang="ja-JP" altLang="en-US" dirty="0"/>
              <a:t>アクセスと操作</a:t>
            </a:r>
          </a:p>
          <a:p>
            <a:pPr lvl="1"/>
            <a:r>
              <a:rPr lang="en-US" altLang="ja-JP" dirty="0"/>
              <a:t>W</a:t>
            </a:r>
            <a:r>
              <a:rPr kumimoji="1" lang="en-US" altLang="ja-JP" dirty="0"/>
              <a:t>indows</a:t>
            </a:r>
            <a:r>
              <a:rPr kumimoji="1" lang="ja-JP" altLang="en-US" dirty="0"/>
              <a:t>システムツールから「ファイル名をして実行」選択</a:t>
            </a:r>
          </a:p>
          <a:p>
            <a:pPr lvl="1"/>
            <a:r>
              <a:rPr lang="ja-JP" altLang="en-US" dirty="0"/>
              <a:t>「ファイル名をして実行」に「</a:t>
            </a:r>
            <a:r>
              <a:rPr lang="en-US" altLang="ja-JP" dirty="0"/>
              <a:t>\\pasotai-pc01</a:t>
            </a:r>
            <a:r>
              <a:rPr lang="ja-JP" altLang="en-US" dirty="0"/>
              <a:t>」を入力し</a:t>
            </a:r>
            <a:r>
              <a:rPr lang="en-US" altLang="ja-JP" dirty="0"/>
              <a:t>OK</a:t>
            </a:r>
            <a:r>
              <a:rPr lang="ja-JP" altLang="en-US" dirty="0"/>
              <a:t>をクリック</a:t>
            </a:r>
            <a:endParaRPr lang="en-US" altLang="ja-JP" dirty="0"/>
          </a:p>
          <a:p>
            <a:pPr lvl="1"/>
            <a:r>
              <a:rPr lang="ja-JP" altLang="en-US" dirty="0"/>
              <a:t>ユーザー</a:t>
            </a:r>
            <a:r>
              <a:rPr lang="en-US" altLang="ja-JP" dirty="0"/>
              <a:t>ID</a:t>
            </a:r>
            <a:r>
              <a:rPr lang="ja-JP" altLang="en-US" dirty="0"/>
              <a:t>とハスワードの入力</a:t>
            </a:r>
          </a:p>
          <a:p>
            <a:pPr lvl="1"/>
            <a:r>
              <a:rPr kumimoji="1" lang="ja-JP" altLang="en-US" dirty="0"/>
              <a:t>エクスプローラーが開きフォルダが表示される</a:t>
            </a:r>
          </a:p>
          <a:p>
            <a:pPr lvl="1"/>
            <a:r>
              <a:rPr lang="ja-JP" altLang="en-US" dirty="0"/>
              <a:t>画像を保存するフォルダーを開いておく</a:t>
            </a:r>
          </a:p>
          <a:p>
            <a:r>
              <a:rPr lang="ja-JP" altLang="en-US" dirty="0"/>
              <a:t>缶バッチ塗り絵</a:t>
            </a:r>
            <a:r>
              <a:rPr lang="en-US" altLang="ja-JP" dirty="0"/>
              <a:t>PC</a:t>
            </a:r>
            <a:endParaRPr lang="ja-JP" altLang="en-US" dirty="0"/>
          </a:p>
          <a:p>
            <a:pPr lvl="1"/>
            <a:r>
              <a:rPr lang="en-US" altLang="ja-JP" dirty="0"/>
              <a:t>cfes201901~cfes201910</a:t>
            </a:r>
            <a:r>
              <a:rPr lang="ja-JP" altLang="en-US" dirty="0"/>
              <a:t>を使用</a:t>
            </a:r>
          </a:p>
          <a:p>
            <a:r>
              <a:rPr lang="ja-JP" altLang="en-US" dirty="0"/>
              <a:t>缶バッチ印刷</a:t>
            </a:r>
            <a:r>
              <a:rPr lang="en-US" altLang="ja-JP" dirty="0"/>
              <a:t>PC</a:t>
            </a:r>
            <a:endParaRPr lang="ja-JP" altLang="en-US" dirty="0"/>
          </a:p>
          <a:p>
            <a:pPr lvl="1"/>
            <a:r>
              <a:rPr lang="en-US" altLang="ja-JP" dirty="0"/>
              <a:t>Cfes201911,cfes201912</a:t>
            </a:r>
            <a:r>
              <a:rPr lang="ja-JP" altLang="en-US" dirty="0"/>
              <a:t>を使用</a:t>
            </a:r>
          </a:p>
          <a:p>
            <a:endParaRPr kumimoji="1" lang="ja-JP" altLang="en-US" dirty="0"/>
          </a:p>
        </p:txBody>
      </p:sp>
    </p:spTree>
    <p:extLst>
      <p:ext uri="{BB962C8B-B14F-4D97-AF65-F5344CB8AC3E}">
        <p14:creationId xmlns:p14="http://schemas.microsoft.com/office/powerpoint/2010/main" val="637322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945BEC0-FE63-4CCA-B671-17F168CE4C23}"/>
              </a:ext>
            </a:extLst>
          </p:cNvPr>
          <p:cNvSpPr>
            <a:spLocks noGrp="1"/>
          </p:cNvSpPr>
          <p:nvPr>
            <p:ph type="title"/>
          </p:nvPr>
        </p:nvSpPr>
        <p:spPr/>
        <p:txBody>
          <a:bodyPr>
            <a:normAutofit/>
          </a:bodyPr>
          <a:lstStyle/>
          <a:p>
            <a:r>
              <a:rPr lang="en-US" altLang="ja-JP" sz="3200" dirty="0"/>
              <a:t>4.  </a:t>
            </a:r>
            <a:r>
              <a:rPr lang="ja-JP" altLang="en-US" sz="3200" dirty="0"/>
              <a:t>額縁プリクラ作成の流れ</a:t>
            </a:r>
            <a:endParaRPr kumimoji="1" lang="ja-JP" altLang="en-US" sz="3200" dirty="0"/>
          </a:p>
        </p:txBody>
      </p:sp>
      <p:pic>
        <p:nvPicPr>
          <p:cNvPr id="7" name="図 6">
            <a:extLst>
              <a:ext uri="{FF2B5EF4-FFF2-40B4-BE49-F238E27FC236}">
                <a16:creationId xmlns:a16="http://schemas.microsoft.com/office/drawing/2014/main" id="{6DD36CA0-AE5D-4A89-AE30-10E8766F8A4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41884" y="2491786"/>
            <a:ext cx="1304833" cy="974030"/>
          </a:xfrm>
          <a:prstGeom prst="rect">
            <a:avLst/>
          </a:prstGeom>
        </p:spPr>
      </p:pic>
      <p:pic>
        <p:nvPicPr>
          <p:cNvPr id="9" name="図 8">
            <a:extLst>
              <a:ext uri="{FF2B5EF4-FFF2-40B4-BE49-F238E27FC236}">
                <a16:creationId xmlns:a16="http://schemas.microsoft.com/office/drawing/2014/main" id="{05A11922-1E71-4E60-A318-B2C74A48FDB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90156" y="2335293"/>
            <a:ext cx="1716021" cy="1287016"/>
          </a:xfrm>
          <a:prstGeom prst="rect">
            <a:avLst/>
          </a:prstGeom>
        </p:spPr>
      </p:pic>
      <p:pic>
        <p:nvPicPr>
          <p:cNvPr id="11" name="図 10">
            <a:extLst>
              <a:ext uri="{FF2B5EF4-FFF2-40B4-BE49-F238E27FC236}">
                <a16:creationId xmlns:a16="http://schemas.microsoft.com/office/drawing/2014/main" id="{320D5942-65FD-4728-8A15-FB089205600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40119" y="2301960"/>
            <a:ext cx="1862667" cy="1397000"/>
          </a:xfrm>
          <a:prstGeom prst="rect">
            <a:avLst/>
          </a:prstGeom>
        </p:spPr>
      </p:pic>
      <p:pic>
        <p:nvPicPr>
          <p:cNvPr id="17" name="図 16">
            <a:extLst>
              <a:ext uri="{FF2B5EF4-FFF2-40B4-BE49-F238E27FC236}">
                <a16:creationId xmlns:a16="http://schemas.microsoft.com/office/drawing/2014/main" id="{AF59678D-C265-477F-9958-0B6C660076B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41885" y="3693890"/>
            <a:ext cx="1247800" cy="1587438"/>
          </a:xfrm>
          <a:prstGeom prst="rect">
            <a:avLst/>
          </a:prstGeom>
        </p:spPr>
      </p:pic>
      <p:pic>
        <p:nvPicPr>
          <p:cNvPr id="19" name="図 18">
            <a:extLst>
              <a:ext uri="{FF2B5EF4-FFF2-40B4-BE49-F238E27FC236}">
                <a16:creationId xmlns:a16="http://schemas.microsoft.com/office/drawing/2014/main" id="{65851894-C574-4296-B9E9-8FD8A720115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366220" y="3781609"/>
            <a:ext cx="842963" cy="1133476"/>
          </a:xfrm>
          <a:prstGeom prst="rect">
            <a:avLst/>
          </a:prstGeom>
        </p:spPr>
      </p:pic>
      <p:cxnSp>
        <p:nvCxnSpPr>
          <p:cNvPr id="21" name="直線矢印コネクタ 20">
            <a:extLst>
              <a:ext uri="{FF2B5EF4-FFF2-40B4-BE49-F238E27FC236}">
                <a16:creationId xmlns:a16="http://schemas.microsoft.com/office/drawing/2014/main" id="{C40A5D98-DC15-4085-89E7-3A133D69CFD6}"/>
              </a:ext>
            </a:extLst>
          </p:cNvPr>
          <p:cNvCxnSpPr/>
          <p:nvPr/>
        </p:nvCxnSpPr>
        <p:spPr>
          <a:xfrm>
            <a:off x="2854052" y="4348347"/>
            <a:ext cx="108012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24" name="図 23">
            <a:extLst>
              <a:ext uri="{FF2B5EF4-FFF2-40B4-BE49-F238E27FC236}">
                <a16:creationId xmlns:a16="http://schemas.microsoft.com/office/drawing/2014/main" id="{311DB90D-C929-4B50-835E-CE6A53577C94}"/>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102524" y="3781609"/>
            <a:ext cx="863787" cy="1133476"/>
          </a:xfrm>
          <a:prstGeom prst="rect">
            <a:avLst/>
          </a:prstGeom>
        </p:spPr>
      </p:pic>
      <p:sp>
        <p:nvSpPr>
          <p:cNvPr id="25" name="テキスト ボックス 24">
            <a:extLst>
              <a:ext uri="{FF2B5EF4-FFF2-40B4-BE49-F238E27FC236}">
                <a16:creationId xmlns:a16="http://schemas.microsoft.com/office/drawing/2014/main" id="{8CFE2991-C961-40A5-A9F4-F2B07427AD2F}"/>
              </a:ext>
            </a:extLst>
          </p:cNvPr>
          <p:cNvSpPr txBox="1"/>
          <p:nvPr/>
        </p:nvSpPr>
        <p:spPr>
          <a:xfrm>
            <a:off x="4490183" y="5112051"/>
            <a:ext cx="595035" cy="338554"/>
          </a:xfrm>
          <a:prstGeom prst="rect">
            <a:avLst/>
          </a:prstGeom>
          <a:noFill/>
        </p:spPr>
        <p:txBody>
          <a:bodyPr wrap="none" rtlCol="0">
            <a:spAutoFit/>
          </a:bodyPr>
          <a:lstStyle>
            <a:defPPr rtl="0">
              <a:defRPr lang="ja-jp"/>
            </a:defPPr>
            <a:lvl1pPr>
              <a:defRPr kumimoji="1" sz="1600">
                <a:solidFill>
                  <a:schemeClr val="tx2"/>
                </a:solidFill>
                <a:latin typeface="Meiryo UI" panose="020B0604030504040204" pitchFamily="50" charset="-128"/>
                <a:ea typeface="Meiryo UI" panose="020B0604030504040204" pitchFamily="50" charset="-128"/>
              </a:defRPr>
            </a:lvl1pPr>
          </a:lstStyle>
          <a:p>
            <a:r>
              <a:rPr lang="ja-JP" altLang="en-US" dirty="0"/>
              <a:t>画像</a:t>
            </a:r>
          </a:p>
        </p:txBody>
      </p:sp>
      <p:sp>
        <p:nvSpPr>
          <p:cNvPr id="26" name="テキスト ボックス 25">
            <a:extLst>
              <a:ext uri="{FF2B5EF4-FFF2-40B4-BE49-F238E27FC236}">
                <a16:creationId xmlns:a16="http://schemas.microsoft.com/office/drawing/2014/main" id="{D4E9C6A6-EF21-40C5-B5CF-D3F080096881}"/>
              </a:ext>
            </a:extLst>
          </p:cNvPr>
          <p:cNvSpPr txBox="1"/>
          <p:nvPr/>
        </p:nvSpPr>
        <p:spPr>
          <a:xfrm>
            <a:off x="2854052" y="4487609"/>
            <a:ext cx="1263487" cy="338554"/>
          </a:xfrm>
          <a:prstGeom prst="rect">
            <a:avLst/>
          </a:prstGeom>
          <a:noFill/>
        </p:spPr>
        <p:txBody>
          <a:bodyPr wrap="none" rtlCol="0">
            <a:spAutoFit/>
          </a:bodyPr>
          <a:lstStyle/>
          <a:p>
            <a:r>
              <a:rPr kumimoji="1" lang="ja-JP" altLang="en-US" sz="1600" dirty="0">
                <a:solidFill>
                  <a:schemeClr val="tx2"/>
                </a:solidFill>
                <a:latin typeface="Meiryo UI" panose="020B0604030504040204" pitchFamily="50" charset="-128"/>
                <a:ea typeface="Meiryo UI" panose="020B0604030504040204" pitchFamily="50" charset="-128"/>
              </a:rPr>
              <a:t>選択＆コピー</a:t>
            </a:r>
          </a:p>
        </p:txBody>
      </p:sp>
      <p:sp>
        <p:nvSpPr>
          <p:cNvPr id="27" name="テキスト ボックス 26">
            <a:extLst>
              <a:ext uri="{FF2B5EF4-FFF2-40B4-BE49-F238E27FC236}">
                <a16:creationId xmlns:a16="http://schemas.microsoft.com/office/drawing/2014/main" id="{A0EF8898-5973-449B-9AEA-CD4A0DDA836A}"/>
              </a:ext>
            </a:extLst>
          </p:cNvPr>
          <p:cNvSpPr txBox="1"/>
          <p:nvPr/>
        </p:nvSpPr>
        <p:spPr>
          <a:xfrm>
            <a:off x="1682953" y="5211049"/>
            <a:ext cx="595035" cy="338554"/>
          </a:xfrm>
          <a:prstGeom prst="rect">
            <a:avLst/>
          </a:prstGeom>
          <a:noFill/>
        </p:spPr>
        <p:txBody>
          <a:bodyPr wrap="none" rtlCol="0">
            <a:spAutoFit/>
          </a:bodyPr>
          <a:lstStyle>
            <a:defPPr rtl="0">
              <a:defRPr lang="ja-jp"/>
            </a:defPPr>
            <a:lvl1pPr>
              <a:defRPr kumimoji="1" sz="1600">
                <a:solidFill>
                  <a:schemeClr val="tx2"/>
                </a:solidFill>
                <a:latin typeface="Meiryo UI" panose="020B0604030504040204" pitchFamily="50" charset="-128"/>
                <a:ea typeface="Meiryo UI" panose="020B0604030504040204" pitchFamily="50" charset="-128"/>
              </a:defRPr>
            </a:lvl1pPr>
          </a:lstStyle>
          <a:p>
            <a:r>
              <a:rPr lang="ja-JP" altLang="en-US" dirty="0"/>
              <a:t>写真</a:t>
            </a:r>
          </a:p>
        </p:txBody>
      </p:sp>
      <p:sp>
        <p:nvSpPr>
          <p:cNvPr id="28" name="テキスト ボックス 27">
            <a:extLst>
              <a:ext uri="{FF2B5EF4-FFF2-40B4-BE49-F238E27FC236}">
                <a16:creationId xmlns:a16="http://schemas.microsoft.com/office/drawing/2014/main" id="{26B1B139-6B15-4E83-A479-5838AEDEDE44}"/>
              </a:ext>
            </a:extLst>
          </p:cNvPr>
          <p:cNvSpPr txBox="1"/>
          <p:nvPr/>
        </p:nvSpPr>
        <p:spPr>
          <a:xfrm>
            <a:off x="7000624" y="5211049"/>
            <a:ext cx="1156086" cy="584775"/>
          </a:xfrm>
          <a:prstGeom prst="rect">
            <a:avLst/>
          </a:prstGeom>
          <a:noFill/>
        </p:spPr>
        <p:txBody>
          <a:bodyPr wrap="none" rtlCol="0">
            <a:spAutoFit/>
          </a:bodyPr>
          <a:lstStyle>
            <a:defPPr rtl="0">
              <a:defRPr lang="ja-jp"/>
            </a:defPPr>
            <a:lvl1pPr>
              <a:defRPr kumimoji="1" sz="1600">
                <a:solidFill>
                  <a:schemeClr val="tx2"/>
                </a:solidFill>
                <a:latin typeface="Meiryo UI" panose="020B0604030504040204" pitchFamily="50" charset="-128"/>
                <a:ea typeface="Meiryo UI" panose="020B0604030504040204" pitchFamily="50" charset="-128"/>
              </a:defRPr>
            </a:lvl1pPr>
          </a:lstStyle>
          <a:p>
            <a:r>
              <a:rPr lang="ja-JP" altLang="en-US" dirty="0"/>
              <a:t>画像</a:t>
            </a:r>
          </a:p>
          <a:p>
            <a:r>
              <a:rPr lang="ja-JP" altLang="en-US" dirty="0"/>
              <a:t>額縁プリクラ</a:t>
            </a:r>
          </a:p>
        </p:txBody>
      </p:sp>
      <p:sp>
        <p:nvSpPr>
          <p:cNvPr id="29" name="正方形/長方形 28">
            <a:extLst>
              <a:ext uri="{FF2B5EF4-FFF2-40B4-BE49-F238E27FC236}">
                <a16:creationId xmlns:a16="http://schemas.microsoft.com/office/drawing/2014/main" id="{A98E87F4-0ED2-4AFB-8845-746B186B65AC}"/>
              </a:ext>
            </a:extLst>
          </p:cNvPr>
          <p:cNvSpPr/>
          <p:nvPr/>
        </p:nvSpPr>
        <p:spPr>
          <a:xfrm>
            <a:off x="5843507" y="3521979"/>
            <a:ext cx="800219" cy="338554"/>
          </a:xfrm>
          <a:prstGeom prst="rect">
            <a:avLst/>
          </a:prstGeom>
          <a:noFill/>
          <a:ln>
            <a:solidFill>
              <a:schemeClr val="tx2"/>
            </a:solidFill>
          </a:ln>
        </p:spPr>
        <p:txBody>
          <a:bodyPr wrap="none" rtlCol="0">
            <a:spAutoFit/>
          </a:bodyPr>
          <a:lstStyle/>
          <a:p>
            <a:r>
              <a:rPr kumimoji="1" lang="ja-JP" altLang="en-US" sz="1600" dirty="0">
                <a:solidFill>
                  <a:schemeClr val="tx2"/>
                </a:solidFill>
                <a:latin typeface="Meiryo UI" panose="020B0604030504040204" pitchFamily="50" charset="-128"/>
                <a:ea typeface="Meiryo UI" panose="020B0604030504040204" pitchFamily="50" charset="-128"/>
              </a:rPr>
              <a:t>受付票</a:t>
            </a:r>
          </a:p>
        </p:txBody>
      </p:sp>
      <p:cxnSp>
        <p:nvCxnSpPr>
          <p:cNvPr id="30" name="直線矢印コネクタ 29">
            <a:extLst>
              <a:ext uri="{FF2B5EF4-FFF2-40B4-BE49-F238E27FC236}">
                <a16:creationId xmlns:a16="http://schemas.microsoft.com/office/drawing/2014/main" id="{AB344E76-E5C8-40F6-BB98-F455414C77BD}"/>
              </a:ext>
            </a:extLst>
          </p:cNvPr>
          <p:cNvCxnSpPr/>
          <p:nvPr/>
        </p:nvCxnSpPr>
        <p:spPr>
          <a:xfrm>
            <a:off x="5551005" y="4346953"/>
            <a:ext cx="108012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1" name="テキスト ボックス 30">
            <a:extLst>
              <a:ext uri="{FF2B5EF4-FFF2-40B4-BE49-F238E27FC236}">
                <a16:creationId xmlns:a16="http://schemas.microsoft.com/office/drawing/2014/main" id="{183E67B8-71AE-4054-99F1-7E2716A8200C}"/>
              </a:ext>
            </a:extLst>
          </p:cNvPr>
          <p:cNvSpPr txBox="1"/>
          <p:nvPr/>
        </p:nvSpPr>
        <p:spPr>
          <a:xfrm>
            <a:off x="5785043" y="4461677"/>
            <a:ext cx="647934" cy="338554"/>
          </a:xfrm>
          <a:prstGeom prst="rect">
            <a:avLst/>
          </a:prstGeom>
          <a:noFill/>
        </p:spPr>
        <p:txBody>
          <a:bodyPr wrap="none" rtlCol="0">
            <a:spAutoFit/>
          </a:bodyPr>
          <a:lstStyle/>
          <a:p>
            <a:r>
              <a:rPr kumimoji="1" lang="ja-JP" altLang="en-US" sz="1600" dirty="0">
                <a:solidFill>
                  <a:schemeClr val="tx2"/>
                </a:solidFill>
                <a:latin typeface="Meiryo UI" panose="020B0604030504040204" pitchFamily="50" charset="-128"/>
                <a:ea typeface="Meiryo UI" panose="020B0604030504040204" pitchFamily="50" charset="-128"/>
              </a:rPr>
              <a:t>コピー</a:t>
            </a:r>
          </a:p>
        </p:txBody>
      </p:sp>
      <p:cxnSp>
        <p:nvCxnSpPr>
          <p:cNvPr id="32" name="直線矢印コネクタ 31">
            <a:extLst>
              <a:ext uri="{FF2B5EF4-FFF2-40B4-BE49-F238E27FC236}">
                <a16:creationId xmlns:a16="http://schemas.microsoft.com/office/drawing/2014/main" id="{D492D64E-4D77-4B1B-B947-105D7D64DBCD}"/>
              </a:ext>
            </a:extLst>
          </p:cNvPr>
          <p:cNvCxnSpPr>
            <a:cxnSpLocks/>
          </p:cNvCxnSpPr>
          <p:nvPr/>
        </p:nvCxnSpPr>
        <p:spPr>
          <a:xfrm>
            <a:off x="8156710" y="3194825"/>
            <a:ext cx="98797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3" name="テキスト ボックス 32">
            <a:extLst>
              <a:ext uri="{FF2B5EF4-FFF2-40B4-BE49-F238E27FC236}">
                <a16:creationId xmlns:a16="http://schemas.microsoft.com/office/drawing/2014/main" id="{4D1610ED-6B4B-49CF-8BB4-9D869C7C87D8}"/>
              </a:ext>
            </a:extLst>
          </p:cNvPr>
          <p:cNvSpPr txBox="1"/>
          <p:nvPr/>
        </p:nvSpPr>
        <p:spPr>
          <a:xfrm>
            <a:off x="8156710" y="3311599"/>
            <a:ext cx="1217000" cy="338554"/>
          </a:xfrm>
          <a:prstGeom prst="rect">
            <a:avLst/>
          </a:prstGeom>
          <a:noFill/>
        </p:spPr>
        <p:txBody>
          <a:bodyPr wrap="none" rtlCol="0">
            <a:spAutoFit/>
          </a:bodyPr>
          <a:lstStyle/>
          <a:p>
            <a:r>
              <a:rPr kumimoji="1" lang="ja-JP" altLang="en-US" sz="1600" dirty="0">
                <a:solidFill>
                  <a:schemeClr val="tx2"/>
                </a:solidFill>
                <a:latin typeface="Meiryo UI" panose="020B0604030504040204" pitchFamily="50" charset="-128"/>
                <a:ea typeface="Meiryo UI" panose="020B0604030504040204" pitchFamily="50" charset="-128"/>
              </a:rPr>
              <a:t>作成・印刷</a:t>
            </a:r>
            <a:r>
              <a:rPr kumimoji="1" lang="en-US" altLang="ja-JP" sz="1600" dirty="0">
                <a:solidFill>
                  <a:schemeClr val="tx2"/>
                </a:solidFill>
                <a:latin typeface="Meiryo UI" panose="020B0604030504040204" pitchFamily="50" charset="-128"/>
                <a:ea typeface="Meiryo UI" panose="020B0604030504040204" pitchFamily="50" charset="-128"/>
              </a:rPr>
              <a:t>?</a:t>
            </a:r>
            <a:endParaRPr kumimoji="1" lang="ja-JP" altLang="en-US" sz="1600" dirty="0">
              <a:solidFill>
                <a:schemeClr val="tx2"/>
              </a:solidFill>
              <a:latin typeface="Meiryo UI" panose="020B0604030504040204" pitchFamily="50" charset="-128"/>
              <a:ea typeface="Meiryo UI" panose="020B0604030504040204" pitchFamily="50" charset="-128"/>
            </a:endParaRPr>
          </a:p>
        </p:txBody>
      </p:sp>
      <p:sp>
        <p:nvSpPr>
          <p:cNvPr id="35" name="テキスト ボックス 34">
            <a:extLst>
              <a:ext uri="{FF2B5EF4-FFF2-40B4-BE49-F238E27FC236}">
                <a16:creationId xmlns:a16="http://schemas.microsoft.com/office/drawing/2014/main" id="{AB9BF29C-88F5-4F04-ABBB-6E4EC00A0EC5}"/>
              </a:ext>
            </a:extLst>
          </p:cNvPr>
          <p:cNvSpPr txBox="1"/>
          <p:nvPr/>
        </p:nvSpPr>
        <p:spPr>
          <a:xfrm>
            <a:off x="6615466" y="4944722"/>
            <a:ext cx="1218603" cy="338554"/>
          </a:xfrm>
          <a:prstGeom prst="rect">
            <a:avLst/>
          </a:prstGeom>
          <a:noFill/>
        </p:spPr>
        <p:txBody>
          <a:bodyPr wrap="none" rtlCol="0">
            <a:spAutoFit/>
          </a:bodyPr>
          <a:lstStyle>
            <a:defPPr rtl="0">
              <a:defRPr lang="ja-jp"/>
            </a:defPPr>
            <a:lvl1pPr>
              <a:defRPr kumimoji="1" sz="1600">
                <a:solidFill>
                  <a:schemeClr val="tx2"/>
                </a:solidFill>
                <a:latin typeface="Meiryo UI" panose="020B0604030504040204" pitchFamily="50" charset="-128"/>
                <a:ea typeface="Meiryo UI" panose="020B0604030504040204" pitchFamily="50" charset="-128"/>
              </a:defRPr>
            </a:lvl1pPr>
          </a:lstStyle>
          <a:p>
            <a:r>
              <a:rPr lang="ja-JP" altLang="en-US" dirty="0"/>
              <a:t>共有フォルダ</a:t>
            </a:r>
          </a:p>
        </p:txBody>
      </p:sp>
      <p:sp>
        <p:nvSpPr>
          <p:cNvPr id="36" name="テキスト ボックス 35">
            <a:extLst>
              <a:ext uri="{FF2B5EF4-FFF2-40B4-BE49-F238E27FC236}">
                <a16:creationId xmlns:a16="http://schemas.microsoft.com/office/drawing/2014/main" id="{7B6012DE-E5F2-4782-A909-FC009D45238C}"/>
              </a:ext>
            </a:extLst>
          </p:cNvPr>
          <p:cNvSpPr txBox="1"/>
          <p:nvPr/>
        </p:nvSpPr>
        <p:spPr>
          <a:xfrm>
            <a:off x="8582900" y="4702401"/>
            <a:ext cx="2691763" cy="1077218"/>
          </a:xfrm>
          <a:prstGeom prst="rect">
            <a:avLst/>
          </a:prstGeom>
          <a:noFill/>
        </p:spPr>
        <p:txBody>
          <a:bodyPr wrap="none" rtlCol="0">
            <a:spAutoFit/>
          </a:bodyPr>
          <a:lstStyle>
            <a:defPPr rtl="0">
              <a:defRPr lang="ja-jp"/>
            </a:defPPr>
            <a:lvl1pPr>
              <a:defRPr kumimoji="1" sz="1600">
                <a:solidFill>
                  <a:schemeClr val="tx2"/>
                </a:solidFill>
                <a:latin typeface="Meiryo UI" panose="020B0604030504040204" pitchFamily="50" charset="-128"/>
                <a:ea typeface="Meiryo UI" panose="020B0604030504040204" pitchFamily="50" charset="-128"/>
              </a:defRPr>
            </a:lvl1pPr>
          </a:lstStyle>
          <a:p>
            <a:r>
              <a:rPr lang="ja-JP" altLang="en-US" dirty="0"/>
              <a:t>ファイル名には受付番号を付与</a:t>
            </a:r>
          </a:p>
          <a:p>
            <a:endParaRPr lang="ja-JP" altLang="en-US" dirty="0"/>
          </a:p>
          <a:p>
            <a:pPr marL="285750" indent="-285750">
              <a:buFont typeface="Arial" panose="020B0604020202020204" pitchFamily="34" charset="0"/>
              <a:buChar char="•"/>
            </a:pPr>
            <a:r>
              <a:rPr lang="ja-JP" altLang="en-US" dirty="0"/>
              <a:t>画像　        </a:t>
            </a:r>
            <a:r>
              <a:rPr lang="en-US" altLang="ja-JP" dirty="0"/>
              <a:t>A001</a:t>
            </a:r>
          </a:p>
          <a:p>
            <a:pPr marL="285750" indent="-285750">
              <a:buFont typeface="Arial" panose="020B0604020202020204" pitchFamily="34" charset="0"/>
              <a:buChar char="•"/>
            </a:pPr>
            <a:r>
              <a:rPr lang="ja-JP" altLang="en-US" dirty="0"/>
              <a:t>額縁プリクラ　</a:t>
            </a:r>
            <a:r>
              <a:rPr lang="en-US" altLang="ja-JP" dirty="0"/>
              <a:t>P001</a:t>
            </a:r>
            <a:endParaRPr lang="ja-JP" altLang="en-US" dirty="0"/>
          </a:p>
        </p:txBody>
      </p:sp>
      <p:pic>
        <p:nvPicPr>
          <p:cNvPr id="40" name="図 39">
            <a:extLst>
              <a:ext uri="{FF2B5EF4-FFF2-40B4-BE49-F238E27FC236}">
                <a16:creationId xmlns:a16="http://schemas.microsoft.com/office/drawing/2014/main" id="{A9978E51-FEFF-4587-A6CD-6F3626CEA1B2}"/>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587115" y="2490275"/>
            <a:ext cx="1199230" cy="1199230"/>
          </a:xfrm>
          <a:prstGeom prst="rect">
            <a:avLst/>
          </a:prstGeom>
        </p:spPr>
      </p:pic>
      <p:sp>
        <p:nvSpPr>
          <p:cNvPr id="41" name="テキスト ボックス 40">
            <a:extLst>
              <a:ext uri="{FF2B5EF4-FFF2-40B4-BE49-F238E27FC236}">
                <a16:creationId xmlns:a16="http://schemas.microsoft.com/office/drawing/2014/main" id="{86F48A36-B846-4790-84FB-BA1E4663A6CF}"/>
              </a:ext>
            </a:extLst>
          </p:cNvPr>
          <p:cNvSpPr txBox="1"/>
          <p:nvPr/>
        </p:nvSpPr>
        <p:spPr>
          <a:xfrm>
            <a:off x="2572255" y="3859018"/>
            <a:ext cx="1588897" cy="338554"/>
          </a:xfrm>
          <a:prstGeom prst="rect">
            <a:avLst/>
          </a:prstGeom>
          <a:noFill/>
        </p:spPr>
        <p:txBody>
          <a:bodyPr wrap="none" rtlCol="0">
            <a:spAutoFit/>
          </a:bodyPr>
          <a:lstStyle/>
          <a:p>
            <a:r>
              <a:rPr kumimoji="1" lang="en-US" altLang="ja-JP" sz="1600" dirty="0">
                <a:solidFill>
                  <a:schemeClr val="tx2"/>
                </a:solidFill>
                <a:latin typeface="Meiryo UI" panose="020B0604030504040204" pitchFamily="50" charset="-128"/>
                <a:ea typeface="Meiryo UI" panose="020B0604030504040204" pitchFamily="50" charset="-128"/>
              </a:rPr>
              <a:t>FlashAir</a:t>
            </a:r>
            <a:r>
              <a:rPr kumimoji="1" lang="ja-JP" altLang="en-US" sz="1600" dirty="0">
                <a:solidFill>
                  <a:schemeClr val="tx2"/>
                </a:solidFill>
                <a:latin typeface="Meiryo UI" panose="020B0604030504040204" pitchFamily="50" charset="-128"/>
                <a:ea typeface="Meiryo UI" panose="020B0604030504040204" pitchFamily="50" charset="-128"/>
              </a:rPr>
              <a:t>ドライブ</a:t>
            </a:r>
          </a:p>
        </p:txBody>
      </p:sp>
      <p:sp>
        <p:nvSpPr>
          <p:cNvPr id="42" name="テキスト ボックス 41">
            <a:extLst>
              <a:ext uri="{FF2B5EF4-FFF2-40B4-BE49-F238E27FC236}">
                <a16:creationId xmlns:a16="http://schemas.microsoft.com/office/drawing/2014/main" id="{C6A3A90E-C6E0-4BCE-A67A-3B612BC637C1}"/>
              </a:ext>
            </a:extLst>
          </p:cNvPr>
          <p:cNvSpPr txBox="1"/>
          <p:nvPr/>
        </p:nvSpPr>
        <p:spPr>
          <a:xfrm>
            <a:off x="1426472" y="1665948"/>
            <a:ext cx="1107996" cy="461665"/>
          </a:xfrm>
          <a:prstGeom prst="rect">
            <a:avLst/>
          </a:prstGeom>
          <a:noFill/>
        </p:spPr>
        <p:txBody>
          <a:bodyPr wrap="none" rtlCol="0">
            <a:spAutoFit/>
          </a:bodyPr>
          <a:lstStyle>
            <a:defPPr rtl="0">
              <a:defRPr lang="ja-jp"/>
            </a:defPPr>
            <a:lvl1pPr>
              <a:defRPr kumimoji="1" sz="1600">
                <a:solidFill>
                  <a:schemeClr val="tx2"/>
                </a:solidFill>
                <a:latin typeface="Meiryo UI" panose="020B0604030504040204" pitchFamily="50" charset="-128"/>
                <a:ea typeface="Meiryo UI" panose="020B0604030504040204" pitchFamily="50" charset="-128"/>
              </a:defRPr>
            </a:lvl1pPr>
          </a:lstStyle>
          <a:p>
            <a:r>
              <a:rPr lang="ja-JP" altLang="en-US" sz="2400" dirty="0"/>
              <a:t>撮影係</a:t>
            </a:r>
          </a:p>
        </p:txBody>
      </p:sp>
      <p:sp>
        <p:nvSpPr>
          <p:cNvPr id="43" name="テキスト ボックス 42">
            <a:extLst>
              <a:ext uri="{FF2B5EF4-FFF2-40B4-BE49-F238E27FC236}">
                <a16:creationId xmlns:a16="http://schemas.microsoft.com/office/drawing/2014/main" id="{72B9ACCA-36BE-4205-AB4D-12358CFE77C0}"/>
              </a:ext>
            </a:extLst>
          </p:cNvPr>
          <p:cNvSpPr txBox="1"/>
          <p:nvPr/>
        </p:nvSpPr>
        <p:spPr>
          <a:xfrm>
            <a:off x="4092128" y="1665948"/>
            <a:ext cx="1800493" cy="461665"/>
          </a:xfrm>
          <a:prstGeom prst="rect">
            <a:avLst/>
          </a:prstGeom>
          <a:noFill/>
        </p:spPr>
        <p:txBody>
          <a:bodyPr wrap="none" rtlCol="0">
            <a:spAutoFit/>
          </a:bodyPr>
          <a:lstStyle>
            <a:defPPr rtl="0">
              <a:defRPr lang="ja-jp"/>
            </a:defPPr>
            <a:lvl1pPr>
              <a:defRPr kumimoji="1" sz="1600">
                <a:solidFill>
                  <a:schemeClr val="tx2"/>
                </a:solidFill>
                <a:latin typeface="Meiryo UI" panose="020B0604030504040204" pitchFamily="50" charset="-128"/>
                <a:ea typeface="Meiryo UI" panose="020B0604030504040204" pitchFamily="50" charset="-128"/>
              </a:defRPr>
            </a:lvl1pPr>
          </a:lstStyle>
          <a:p>
            <a:r>
              <a:rPr lang="ja-JP" altLang="en-US" sz="2400" dirty="0"/>
              <a:t>画像コピー係</a:t>
            </a:r>
          </a:p>
        </p:txBody>
      </p:sp>
      <p:sp>
        <p:nvSpPr>
          <p:cNvPr id="44" name="テキスト ボックス 43">
            <a:extLst>
              <a:ext uri="{FF2B5EF4-FFF2-40B4-BE49-F238E27FC236}">
                <a16:creationId xmlns:a16="http://schemas.microsoft.com/office/drawing/2014/main" id="{5A9901B1-C975-47FD-95F2-00035C7F6D47}"/>
              </a:ext>
            </a:extLst>
          </p:cNvPr>
          <p:cNvSpPr txBox="1"/>
          <p:nvPr/>
        </p:nvSpPr>
        <p:spPr>
          <a:xfrm>
            <a:off x="8096697" y="1628800"/>
            <a:ext cx="1107996" cy="461665"/>
          </a:xfrm>
          <a:prstGeom prst="rect">
            <a:avLst/>
          </a:prstGeom>
          <a:noFill/>
        </p:spPr>
        <p:txBody>
          <a:bodyPr wrap="none" rtlCol="0">
            <a:spAutoFit/>
          </a:bodyPr>
          <a:lstStyle>
            <a:defPPr rtl="0">
              <a:defRPr lang="ja-jp"/>
            </a:defPPr>
            <a:lvl1pPr>
              <a:defRPr kumimoji="1" sz="1600">
                <a:solidFill>
                  <a:schemeClr val="tx2"/>
                </a:solidFill>
                <a:latin typeface="Meiryo UI" panose="020B0604030504040204" pitchFamily="50" charset="-128"/>
                <a:ea typeface="Meiryo UI" panose="020B0604030504040204" pitchFamily="50" charset="-128"/>
              </a:defRPr>
            </a:lvl1pPr>
          </a:lstStyle>
          <a:p>
            <a:r>
              <a:rPr lang="ja-JP" altLang="en-US" sz="2400" dirty="0"/>
              <a:t>印刷係</a:t>
            </a:r>
          </a:p>
        </p:txBody>
      </p:sp>
      <p:sp>
        <p:nvSpPr>
          <p:cNvPr id="45" name="テキスト ボックス 44">
            <a:extLst>
              <a:ext uri="{FF2B5EF4-FFF2-40B4-BE49-F238E27FC236}">
                <a16:creationId xmlns:a16="http://schemas.microsoft.com/office/drawing/2014/main" id="{1FDD8EEF-DEFC-4003-A8A7-0B4D6535CD07}"/>
              </a:ext>
            </a:extLst>
          </p:cNvPr>
          <p:cNvSpPr txBox="1"/>
          <p:nvPr/>
        </p:nvSpPr>
        <p:spPr>
          <a:xfrm>
            <a:off x="3442107" y="5631050"/>
            <a:ext cx="3440365" cy="830997"/>
          </a:xfrm>
          <a:prstGeom prst="rect">
            <a:avLst/>
          </a:prstGeom>
          <a:noFill/>
        </p:spPr>
        <p:txBody>
          <a:bodyPr wrap="none" rtlCol="0">
            <a:spAutoFit/>
          </a:bodyPr>
          <a:lstStyle>
            <a:defPPr rtl="0">
              <a:defRPr lang="ja-jp"/>
            </a:defPPr>
            <a:lvl1pPr>
              <a:defRPr kumimoji="1" sz="1600">
                <a:solidFill>
                  <a:schemeClr val="tx2"/>
                </a:solidFill>
                <a:latin typeface="Meiryo UI" panose="020B0604030504040204" pitchFamily="50" charset="-128"/>
                <a:ea typeface="Meiryo UI" panose="020B0604030504040204" pitchFamily="50" charset="-128"/>
              </a:defRPr>
            </a:lvl1pPr>
          </a:lstStyle>
          <a:p>
            <a:r>
              <a:rPr lang="ja-JP" altLang="en-US" dirty="0"/>
              <a:t>額縁プリクラに最適な画像を１枚選択し</a:t>
            </a:r>
          </a:p>
          <a:p>
            <a:r>
              <a:rPr lang="ja-JP" altLang="en-US" dirty="0"/>
              <a:t>受付番号を付与したファイル名で保存</a:t>
            </a:r>
          </a:p>
          <a:p>
            <a:r>
              <a:rPr lang="ja-JP" altLang="en-US" dirty="0"/>
              <a:t>共有フォルダにコピー</a:t>
            </a:r>
          </a:p>
        </p:txBody>
      </p:sp>
      <p:sp>
        <p:nvSpPr>
          <p:cNvPr id="46" name="テキスト ボックス 45">
            <a:extLst>
              <a:ext uri="{FF2B5EF4-FFF2-40B4-BE49-F238E27FC236}">
                <a16:creationId xmlns:a16="http://schemas.microsoft.com/office/drawing/2014/main" id="{C25D69F4-8537-49E9-872B-91EF152C5526}"/>
              </a:ext>
            </a:extLst>
          </p:cNvPr>
          <p:cNvSpPr txBox="1"/>
          <p:nvPr/>
        </p:nvSpPr>
        <p:spPr>
          <a:xfrm>
            <a:off x="868967" y="5616221"/>
            <a:ext cx="2573140" cy="584775"/>
          </a:xfrm>
          <a:prstGeom prst="rect">
            <a:avLst/>
          </a:prstGeom>
          <a:noFill/>
        </p:spPr>
        <p:txBody>
          <a:bodyPr wrap="none" rtlCol="0">
            <a:spAutoFit/>
          </a:bodyPr>
          <a:lstStyle>
            <a:defPPr rtl="0">
              <a:defRPr lang="ja-jp"/>
            </a:defPPr>
            <a:lvl1pPr>
              <a:defRPr kumimoji="1" sz="1600">
                <a:solidFill>
                  <a:schemeClr val="tx2"/>
                </a:solidFill>
                <a:latin typeface="Meiryo UI" panose="020B0604030504040204" pitchFamily="50" charset="-128"/>
                <a:ea typeface="Meiryo UI" panose="020B0604030504040204" pitchFamily="50" charset="-128"/>
              </a:defRPr>
            </a:lvl1pPr>
          </a:lstStyle>
          <a:p>
            <a:r>
              <a:rPr lang="ja-JP" altLang="en-US" dirty="0"/>
              <a:t>写真撮影前に必ず受付番号</a:t>
            </a:r>
          </a:p>
          <a:p>
            <a:r>
              <a:rPr lang="ja-JP" altLang="en-US" dirty="0"/>
              <a:t>の写真を撮影</a:t>
            </a:r>
          </a:p>
        </p:txBody>
      </p:sp>
      <p:sp>
        <p:nvSpPr>
          <p:cNvPr id="47" name="テキスト ボックス 46">
            <a:extLst>
              <a:ext uri="{FF2B5EF4-FFF2-40B4-BE49-F238E27FC236}">
                <a16:creationId xmlns:a16="http://schemas.microsoft.com/office/drawing/2014/main" id="{D4A6EA13-3AB9-4ADE-B862-5C6C06E42849}"/>
              </a:ext>
            </a:extLst>
          </p:cNvPr>
          <p:cNvSpPr txBox="1"/>
          <p:nvPr/>
        </p:nvSpPr>
        <p:spPr>
          <a:xfrm>
            <a:off x="6814492" y="5825461"/>
            <a:ext cx="4007828" cy="338554"/>
          </a:xfrm>
          <a:prstGeom prst="rect">
            <a:avLst/>
          </a:prstGeom>
          <a:noFill/>
        </p:spPr>
        <p:txBody>
          <a:bodyPr wrap="none" rtlCol="0">
            <a:spAutoFit/>
          </a:bodyPr>
          <a:lstStyle>
            <a:defPPr rtl="0">
              <a:defRPr lang="ja-jp"/>
            </a:defPPr>
            <a:lvl1pPr>
              <a:defRPr kumimoji="1" sz="1600">
                <a:solidFill>
                  <a:schemeClr val="tx2"/>
                </a:solidFill>
                <a:latin typeface="Meiryo UI" panose="020B0604030504040204" pitchFamily="50" charset="-128"/>
                <a:ea typeface="Meiryo UI" panose="020B0604030504040204" pitchFamily="50" charset="-128"/>
              </a:defRPr>
            </a:lvl1pPr>
          </a:lstStyle>
          <a:p>
            <a:r>
              <a:rPr lang="ja-JP" altLang="en-US" dirty="0"/>
              <a:t>受付票の受付番号の額縁プリクラを作成・印刷</a:t>
            </a:r>
          </a:p>
        </p:txBody>
      </p:sp>
      <p:cxnSp>
        <p:nvCxnSpPr>
          <p:cNvPr id="49" name="直線コネクタ 48">
            <a:extLst>
              <a:ext uri="{FF2B5EF4-FFF2-40B4-BE49-F238E27FC236}">
                <a16:creationId xmlns:a16="http://schemas.microsoft.com/office/drawing/2014/main" id="{6097CED5-81E0-4CA3-B4F6-019C6307AC29}"/>
              </a:ext>
            </a:extLst>
          </p:cNvPr>
          <p:cNvCxnSpPr>
            <a:cxnSpLocks/>
          </p:cNvCxnSpPr>
          <p:nvPr/>
        </p:nvCxnSpPr>
        <p:spPr>
          <a:xfrm flipV="1">
            <a:off x="5209183" y="3194825"/>
            <a:ext cx="1605309" cy="101714"/>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52" name="テキスト ボックス 51">
            <a:extLst>
              <a:ext uri="{FF2B5EF4-FFF2-40B4-BE49-F238E27FC236}">
                <a16:creationId xmlns:a16="http://schemas.microsoft.com/office/drawing/2014/main" id="{D553808D-CB38-4E98-8CD6-151F12DFD2E9}"/>
              </a:ext>
            </a:extLst>
          </p:cNvPr>
          <p:cNvSpPr txBox="1"/>
          <p:nvPr/>
        </p:nvSpPr>
        <p:spPr>
          <a:xfrm>
            <a:off x="5403528" y="2856271"/>
            <a:ext cx="1410964" cy="338554"/>
          </a:xfrm>
          <a:prstGeom prst="rect">
            <a:avLst/>
          </a:prstGeom>
          <a:noFill/>
        </p:spPr>
        <p:txBody>
          <a:bodyPr wrap="none" rtlCol="0">
            <a:spAutoFit/>
          </a:bodyPr>
          <a:lstStyle>
            <a:defPPr rtl="0">
              <a:defRPr lang="ja-jp"/>
            </a:defPPr>
            <a:lvl1pPr>
              <a:defRPr kumimoji="1" sz="1600">
                <a:solidFill>
                  <a:schemeClr val="tx2"/>
                </a:solidFill>
                <a:latin typeface="Meiryo UI" panose="020B0604030504040204" pitchFamily="50" charset="-128"/>
                <a:ea typeface="Meiryo UI" panose="020B0604030504040204" pitchFamily="50" charset="-128"/>
              </a:defRPr>
            </a:lvl1pPr>
          </a:lstStyle>
          <a:p>
            <a:r>
              <a:rPr lang="ja-JP" altLang="en-US" dirty="0"/>
              <a:t>有線</a:t>
            </a:r>
            <a:r>
              <a:rPr lang="en-US" altLang="ja-JP" dirty="0"/>
              <a:t>LAN</a:t>
            </a:r>
            <a:r>
              <a:rPr lang="ja-JP" altLang="en-US" dirty="0"/>
              <a:t>接続</a:t>
            </a:r>
          </a:p>
        </p:txBody>
      </p:sp>
      <p:cxnSp>
        <p:nvCxnSpPr>
          <p:cNvPr id="53" name="直線コネクタ 52">
            <a:extLst>
              <a:ext uri="{FF2B5EF4-FFF2-40B4-BE49-F238E27FC236}">
                <a16:creationId xmlns:a16="http://schemas.microsoft.com/office/drawing/2014/main" id="{A16F9F73-8D88-4CEF-82E3-0B948BA6E9C9}"/>
              </a:ext>
            </a:extLst>
          </p:cNvPr>
          <p:cNvCxnSpPr>
            <a:cxnSpLocks/>
          </p:cNvCxnSpPr>
          <p:nvPr/>
        </p:nvCxnSpPr>
        <p:spPr>
          <a:xfrm flipV="1">
            <a:off x="2630147" y="3032313"/>
            <a:ext cx="1669598" cy="84543"/>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54" name="テキスト ボックス 53">
            <a:extLst>
              <a:ext uri="{FF2B5EF4-FFF2-40B4-BE49-F238E27FC236}">
                <a16:creationId xmlns:a16="http://schemas.microsoft.com/office/drawing/2014/main" id="{F507B7B5-5161-4F61-9DEE-C1EBA5DDBA57}"/>
              </a:ext>
            </a:extLst>
          </p:cNvPr>
          <p:cNvSpPr txBox="1"/>
          <p:nvPr/>
        </p:nvSpPr>
        <p:spPr>
          <a:xfrm>
            <a:off x="2710036" y="2730406"/>
            <a:ext cx="1410964" cy="338554"/>
          </a:xfrm>
          <a:prstGeom prst="rect">
            <a:avLst/>
          </a:prstGeom>
          <a:noFill/>
        </p:spPr>
        <p:txBody>
          <a:bodyPr wrap="none" rtlCol="0">
            <a:spAutoFit/>
          </a:bodyPr>
          <a:lstStyle>
            <a:defPPr rtl="0">
              <a:defRPr lang="ja-jp"/>
            </a:defPPr>
            <a:lvl1pPr>
              <a:defRPr kumimoji="1" sz="1600">
                <a:solidFill>
                  <a:schemeClr val="tx2"/>
                </a:solidFill>
                <a:latin typeface="Meiryo UI" panose="020B0604030504040204" pitchFamily="50" charset="-128"/>
                <a:ea typeface="Meiryo UI" panose="020B0604030504040204" pitchFamily="50" charset="-128"/>
              </a:defRPr>
            </a:lvl1pPr>
          </a:lstStyle>
          <a:p>
            <a:r>
              <a:rPr lang="ja-JP" altLang="en-US" dirty="0"/>
              <a:t>無線</a:t>
            </a:r>
            <a:r>
              <a:rPr lang="en-US" altLang="ja-JP" dirty="0"/>
              <a:t>LAN</a:t>
            </a:r>
            <a:r>
              <a:rPr lang="ja-JP" altLang="en-US" dirty="0"/>
              <a:t>接続</a:t>
            </a:r>
          </a:p>
        </p:txBody>
      </p:sp>
      <p:sp>
        <p:nvSpPr>
          <p:cNvPr id="34" name="正方形/長方形 33">
            <a:extLst>
              <a:ext uri="{FF2B5EF4-FFF2-40B4-BE49-F238E27FC236}">
                <a16:creationId xmlns:a16="http://schemas.microsoft.com/office/drawing/2014/main" id="{54D6675A-5262-4056-97A5-54AD5E16F352}"/>
              </a:ext>
            </a:extLst>
          </p:cNvPr>
          <p:cNvSpPr/>
          <p:nvPr/>
        </p:nvSpPr>
        <p:spPr>
          <a:xfrm>
            <a:off x="3196856" y="3437835"/>
            <a:ext cx="800219" cy="338554"/>
          </a:xfrm>
          <a:prstGeom prst="rect">
            <a:avLst/>
          </a:prstGeom>
          <a:noFill/>
          <a:ln>
            <a:solidFill>
              <a:schemeClr val="tx2"/>
            </a:solidFill>
          </a:ln>
        </p:spPr>
        <p:txBody>
          <a:bodyPr wrap="none" rtlCol="0">
            <a:spAutoFit/>
          </a:bodyPr>
          <a:lstStyle/>
          <a:p>
            <a:r>
              <a:rPr kumimoji="1" lang="ja-JP" altLang="en-US" sz="1600" dirty="0">
                <a:solidFill>
                  <a:schemeClr val="tx2"/>
                </a:solidFill>
                <a:latin typeface="Meiryo UI" panose="020B0604030504040204" pitchFamily="50" charset="-128"/>
                <a:ea typeface="Meiryo UI" panose="020B0604030504040204" pitchFamily="50" charset="-128"/>
              </a:rPr>
              <a:t>受付票</a:t>
            </a:r>
          </a:p>
        </p:txBody>
      </p:sp>
      <p:sp>
        <p:nvSpPr>
          <p:cNvPr id="37" name="テキスト ボックス 36">
            <a:extLst>
              <a:ext uri="{FF2B5EF4-FFF2-40B4-BE49-F238E27FC236}">
                <a16:creationId xmlns:a16="http://schemas.microsoft.com/office/drawing/2014/main" id="{79E431C4-0521-4DD2-9ECC-7C6A01EE4FDE}"/>
              </a:ext>
            </a:extLst>
          </p:cNvPr>
          <p:cNvSpPr txBox="1"/>
          <p:nvPr/>
        </p:nvSpPr>
        <p:spPr>
          <a:xfrm>
            <a:off x="6847185" y="6103232"/>
            <a:ext cx="4137635" cy="338554"/>
          </a:xfrm>
          <a:prstGeom prst="rect">
            <a:avLst/>
          </a:prstGeom>
          <a:noFill/>
        </p:spPr>
        <p:txBody>
          <a:bodyPr wrap="square" rtlCol="0">
            <a:spAutoFit/>
          </a:bodyPr>
          <a:lstStyle>
            <a:defPPr rtl="0">
              <a:defRPr lang="ja-jp"/>
            </a:defPPr>
            <a:lvl1pPr>
              <a:defRPr kumimoji="1" sz="1600">
                <a:solidFill>
                  <a:schemeClr val="tx2"/>
                </a:solidFill>
                <a:latin typeface="Meiryo UI" panose="020B0604030504040204" pitchFamily="50" charset="-128"/>
                <a:ea typeface="Meiryo UI" panose="020B0604030504040204" pitchFamily="50" charset="-128"/>
              </a:defRPr>
            </a:lvl1pPr>
          </a:lstStyle>
          <a:p>
            <a:r>
              <a:rPr lang="ja-JP" altLang="en-US" dirty="0"/>
              <a:t>印刷係が複数の時は受付票で担当を管理</a:t>
            </a:r>
          </a:p>
        </p:txBody>
      </p:sp>
      <p:sp>
        <p:nvSpPr>
          <p:cNvPr id="38" name="テキスト ボックス 37">
            <a:extLst>
              <a:ext uri="{FF2B5EF4-FFF2-40B4-BE49-F238E27FC236}">
                <a16:creationId xmlns:a16="http://schemas.microsoft.com/office/drawing/2014/main" id="{71D2E213-01DB-4306-ABE8-91BB973CA3CE}"/>
              </a:ext>
            </a:extLst>
          </p:cNvPr>
          <p:cNvSpPr txBox="1"/>
          <p:nvPr/>
        </p:nvSpPr>
        <p:spPr>
          <a:xfrm>
            <a:off x="6853321" y="6381328"/>
            <a:ext cx="4785707" cy="338554"/>
          </a:xfrm>
          <a:prstGeom prst="rect">
            <a:avLst/>
          </a:prstGeom>
          <a:noFill/>
        </p:spPr>
        <p:txBody>
          <a:bodyPr wrap="square" rtlCol="0">
            <a:spAutoFit/>
          </a:bodyPr>
          <a:lstStyle>
            <a:defPPr rtl="0">
              <a:defRPr lang="ja-jp"/>
            </a:defPPr>
            <a:lvl1pPr>
              <a:defRPr kumimoji="1" sz="1600">
                <a:solidFill>
                  <a:schemeClr val="tx2"/>
                </a:solidFill>
                <a:latin typeface="Meiryo UI" panose="020B0604030504040204" pitchFamily="50" charset="-128"/>
                <a:ea typeface="Meiryo UI" panose="020B0604030504040204" pitchFamily="50" charset="-128"/>
              </a:defRPr>
            </a:lvl1pPr>
          </a:lstStyle>
          <a:p>
            <a:r>
              <a:rPr lang="ja-JP" altLang="en-US" dirty="0"/>
              <a:t>印刷係が複数の時は無線</a:t>
            </a:r>
            <a:r>
              <a:rPr lang="en-US" altLang="ja-JP" dirty="0"/>
              <a:t>LAN</a:t>
            </a:r>
            <a:r>
              <a:rPr lang="ja-JP" altLang="en-US" dirty="0"/>
              <a:t>で共有フォルダを共有</a:t>
            </a:r>
          </a:p>
        </p:txBody>
      </p:sp>
      <p:pic>
        <p:nvPicPr>
          <p:cNvPr id="39" name="図 38">
            <a:extLst>
              <a:ext uri="{FF2B5EF4-FFF2-40B4-BE49-F238E27FC236}">
                <a16:creationId xmlns:a16="http://schemas.microsoft.com/office/drawing/2014/main" id="{AB009735-C33C-41AF-9100-616D8B9D109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478788" y="1366612"/>
            <a:ext cx="875380" cy="656535"/>
          </a:xfrm>
          <a:prstGeom prst="rect">
            <a:avLst/>
          </a:prstGeom>
        </p:spPr>
      </p:pic>
      <p:pic>
        <p:nvPicPr>
          <p:cNvPr id="48" name="図 47">
            <a:extLst>
              <a:ext uri="{FF2B5EF4-FFF2-40B4-BE49-F238E27FC236}">
                <a16:creationId xmlns:a16="http://schemas.microsoft.com/office/drawing/2014/main" id="{C90CE17C-1020-4B91-B770-5665D295AC46}"/>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786345" y="1406935"/>
            <a:ext cx="712252" cy="712252"/>
          </a:xfrm>
          <a:prstGeom prst="rect">
            <a:avLst/>
          </a:prstGeom>
        </p:spPr>
      </p:pic>
      <p:cxnSp>
        <p:nvCxnSpPr>
          <p:cNvPr id="50" name="直線矢印コネクタ 49">
            <a:extLst>
              <a:ext uri="{FF2B5EF4-FFF2-40B4-BE49-F238E27FC236}">
                <a16:creationId xmlns:a16="http://schemas.microsoft.com/office/drawing/2014/main" id="{7C0366B5-ECD9-45AD-BE85-BBACA76F25E0}"/>
              </a:ext>
            </a:extLst>
          </p:cNvPr>
          <p:cNvCxnSpPr>
            <a:cxnSpLocks/>
          </p:cNvCxnSpPr>
          <p:nvPr/>
        </p:nvCxnSpPr>
        <p:spPr>
          <a:xfrm>
            <a:off x="10327802" y="1759341"/>
            <a:ext cx="430106" cy="767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1" name="直線コネクタ 50">
            <a:extLst>
              <a:ext uri="{FF2B5EF4-FFF2-40B4-BE49-F238E27FC236}">
                <a16:creationId xmlns:a16="http://schemas.microsoft.com/office/drawing/2014/main" id="{954C0564-2AB1-4395-8E83-6619D27B20EA}"/>
              </a:ext>
            </a:extLst>
          </p:cNvPr>
          <p:cNvCxnSpPr>
            <a:cxnSpLocks/>
          </p:cNvCxnSpPr>
          <p:nvPr/>
        </p:nvCxnSpPr>
        <p:spPr>
          <a:xfrm flipV="1">
            <a:off x="8035609" y="1967854"/>
            <a:ext cx="1804570" cy="1016591"/>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55" name="テキスト ボックス 54">
            <a:extLst>
              <a:ext uri="{FF2B5EF4-FFF2-40B4-BE49-F238E27FC236}">
                <a16:creationId xmlns:a16="http://schemas.microsoft.com/office/drawing/2014/main" id="{27AB8530-BB5A-4BE9-A4D6-3C3081DD07EF}"/>
              </a:ext>
            </a:extLst>
          </p:cNvPr>
          <p:cNvSpPr txBox="1"/>
          <p:nvPr/>
        </p:nvSpPr>
        <p:spPr>
          <a:xfrm>
            <a:off x="8218034" y="2255261"/>
            <a:ext cx="1410964" cy="338554"/>
          </a:xfrm>
          <a:prstGeom prst="rect">
            <a:avLst/>
          </a:prstGeom>
          <a:noFill/>
        </p:spPr>
        <p:txBody>
          <a:bodyPr wrap="none" rtlCol="0">
            <a:spAutoFit/>
          </a:bodyPr>
          <a:lstStyle>
            <a:defPPr rtl="0">
              <a:defRPr lang="ja-jp"/>
            </a:defPPr>
            <a:lvl1pPr>
              <a:defRPr kumimoji="1" sz="1600">
                <a:solidFill>
                  <a:schemeClr val="tx2"/>
                </a:solidFill>
                <a:latin typeface="Meiryo UI" panose="020B0604030504040204" pitchFamily="50" charset="-128"/>
                <a:ea typeface="Meiryo UI" panose="020B0604030504040204" pitchFamily="50" charset="-128"/>
              </a:defRPr>
            </a:lvl1pPr>
          </a:lstStyle>
          <a:p>
            <a:r>
              <a:rPr lang="ja-JP" altLang="en-US" dirty="0"/>
              <a:t>無線</a:t>
            </a:r>
            <a:r>
              <a:rPr lang="en-US" altLang="ja-JP" dirty="0"/>
              <a:t>LAN</a:t>
            </a:r>
            <a:r>
              <a:rPr lang="ja-JP" altLang="en-US" dirty="0"/>
              <a:t>接続</a:t>
            </a:r>
          </a:p>
        </p:txBody>
      </p:sp>
      <p:pic>
        <p:nvPicPr>
          <p:cNvPr id="56" name="図 55">
            <a:extLst>
              <a:ext uri="{FF2B5EF4-FFF2-40B4-BE49-F238E27FC236}">
                <a16:creationId xmlns:a16="http://schemas.microsoft.com/office/drawing/2014/main" id="{A4FB2708-A78C-4900-829A-12367B3E17A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478788" y="3828553"/>
            <a:ext cx="875380" cy="656535"/>
          </a:xfrm>
          <a:prstGeom prst="rect">
            <a:avLst/>
          </a:prstGeom>
        </p:spPr>
      </p:pic>
      <p:pic>
        <p:nvPicPr>
          <p:cNvPr id="57" name="図 56">
            <a:extLst>
              <a:ext uri="{FF2B5EF4-FFF2-40B4-BE49-F238E27FC236}">
                <a16:creationId xmlns:a16="http://schemas.microsoft.com/office/drawing/2014/main" id="{9CD8664C-2DFB-4C11-ABC3-814B697FEE39}"/>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786345" y="3868876"/>
            <a:ext cx="712252" cy="712252"/>
          </a:xfrm>
          <a:prstGeom prst="rect">
            <a:avLst/>
          </a:prstGeom>
        </p:spPr>
      </p:pic>
      <p:cxnSp>
        <p:nvCxnSpPr>
          <p:cNvPr id="58" name="直線矢印コネクタ 57">
            <a:extLst>
              <a:ext uri="{FF2B5EF4-FFF2-40B4-BE49-F238E27FC236}">
                <a16:creationId xmlns:a16="http://schemas.microsoft.com/office/drawing/2014/main" id="{1E0E87E9-62DB-4C66-A6EE-EC9146CA7EC6}"/>
              </a:ext>
            </a:extLst>
          </p:cNvPr>
          <p:cNvCxnSpPr>
            <a:cxnSpLocks/>
          </p:cNvCxnSpPr>
          <p:nvPr/>
        </p:nvCxnSpPr>
        <p:spPr>
          <a:xfrm>
            <a:off x="10327802" y="4221282"/>
            <a:ext cx="430106" cy="767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9" name="テキスト ボックス 58">
            <a:extLst>
              <a:ext uri="{FF2B5EF4-FFF2-40B4-BE49-F238E27FC236}">
                <a16:creationId xmlns:a16="http://schemas.microsoft.com/office/drawing/2014/main" id="{AC5388A0-F540-4518-B706-6664AD5FC0A5}"/>
              </a:ext>
            </a:extLst>
          </p:cNvPr>
          <p:cNvSpPr txBox="1"/>
          <p:nvPr/>
        </p:nvSpPr>
        <p:spPr>
          <a:xfrm>
            <a:off x="9961846" y="2045830"/>
            <a:ext cx="1107996" cy="338554"/>
          </a:xfrm>
          <a:prstGeom prst="rect">
            <a:avLst/>
          </a:prstGeom>
          <a:noFill/>
        </p:spPr>
        <p:txBody>
          <a:bodyPr wrap="none" rtlCol="0">
            <a:spAutoFit/>
          </a:bodyPr>
          <a:lstStyle/>
          <a:p>
            <a:r>
              <a:rPr kumimoji="1" lang="ja-JP" altLang="en-US" sz="1600" dirty="0">
                <a:solidFill>
                  <a:schemeClr val="tx2"/>
                </a:solidFill>
                <a:latin typeface="Meiryo UI" panose="020B0604030504040204" pitchFamily="50" charset="-128"/>
                <a:ea typeface="Meiryo UI" panose="020B0604030504040204" pitchFamily="50" charset="-128"/>
              </a:rPr>
              <a:t>作成・印刷</a:t>
            </a:r>
          </a:p>
        </p:txBody>
      </p:sp>
      <p:sp>
        <p:nvSpPr>
          <p:cNvPr id="60" name="テキスト ボックス 59">
            <a:extLst>
              <a:ext uri="{FF2B5EF4-FFF2-40B4-BE49-F238E27FC236}">
                <a16:creationId xmlns:a16="http://schemas.microsoft.com/office/drawing/2014/main" id="{B9A883E9-11B1-4ECC-BBAE-E789F6C1C539}"/>
              </a:ext>
            </a:extLst>
          </p:cNvPr>
          <p:cNvSpPr txBox="1"/>
          <p:nvPr/>
        </p:nvSpPr>
        <p:spPr>
          <a:xfrm>
            <a:off x="10110526" y="3589752"/>
            <a:ext cx="1107996" cy="338554"/>
          </a:xfrm>
          <a:prstGeom prst="rect">
            <a:avLst/>
          </a:prstGeom>
          <a:noFill/>
        </p:spPr>
        <p:txBody>
          <a:bodyPr wrap="none" rtlCol="0">
            <a:spAutoFit/>
          </a:bodyPr>
          <a:lstStyle/>
          <a:p>
            <a:r>
              <a:rPr kumimoji="1" lang="ja-JP" altLang="en-US" sz="1600" dirty="0">
                <a:solidFill>
                  <a:schemeClr val="tx2"/>
                </a:solidFill>
                <a:latin typeface="Meiryo UI" panose="020B0604030504040204" pitchFamily="50" charset="-128"/>
                <a:ea typeface="Meiryo UI" panose="020B0604030504040204" pitchFamily="50" charset="-128"/>
              </a:rPr>
              <a:t>作成・印刷</a:t>
            </a:r>
          </a:p>
        </p:txBody>
      </p:sp>
      <p:cxnSp>
        <p:nvCxnSpPr>
          <p:cNvPr id="61" name="直線コネクタ 60">
            <a:extLst>
              <a:ext uri="{FF2B5EF4-FFF2-40B4-BE49-F238E27FC236}">
                <a16:creationId xmlns:a16="http://schemas.microsoft.com/office/drawing/2014/main" id="{C722A0F3-ACAB-4F0E-84CC-C7BEB1733122}"/>
              </a:ext>
            </a:extLst>
          </p:cNvPr>
          <p:cNvCxnSpPr>
            <a:cxnSpLocks/>
          </p:cNvCxnSpPr>
          <p:nvPr/>
        </p:nvCxnSpPr>
        <p:spPr>
          <a:xfrm>
            <a:off x="7767297" y="3521980"/>
            <a:ext cx="1819818" cy="749827"/>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84910E5-0FD0-44CB-8727-A6C03366218D}"/>
              </a:ext>
            </a:extLst>
          </p:cNvPr>
          <p:cNvSpPr txBox="1"/>
          <p:nvPr/>
        </p:nvSpPr>
        <p:spPr>
          <a:xfrm>
            <a:off x="8067824" y="3880488"/>
            <a:ext cx="1410964" cy="338554"/>
          </a:xfrm>
          <a:prstGeom prst="rect">
            <a:avLst/>
          </a:prstGeom>
          <a:noFill/>
        </p:spPr>
        <p:txBody>
          <a:bodyPr wrap="none" rtlCol="0">
            <a:spAutoFit/>
          </a:bodyPr>
          <a:lstStyle>
            <a:defPPr rtl="0">
              <a:defRPr lang="ja-jp"/>
            </a:defPPr>
            <a:lvl1pPr>
              <a:defRPr kumimoji="1" sz="1600">
                <a:solidFill>
                  <a:schemeClr val="tx2"/>
                </a:solidFill>
                <a:latin typeface="Meiryo UI" panose="020B0604030504040204" pitchFamily="50" charset="-128"/>
                <a:ea typeface="Meiryo UI" panose="020B0604030504040204" pitchFamily="50" charset="-128"/>
              </a:defRPr>
            </a:lvl1pPr>
          </a:lstStyle>
          <a:p>
            <a:r>
              <a:rPr lang="ja-JP" altLang="en-US" dirty="0"/>
              <a:t>無線</a:t>
            </a:r>
            <a:r>
              <a:rPr lang="en-US" altLang="ja-JP" dirty="0"/>
              <a:t>LAN</a:t>
            </a:r>
            <a:r>
              <a:rPr lang="ja-JP" altLang="en-US" dirty="0"/>
              <a:t>接続</a:t>
            </a:r>
          </a:p>
        </p:txBody>
      </p:sp>
      <p:sp>
        <p:nvSpPr>
          <p:cNvPr id="63" name="テキスト ボックス 62">
            <a:extLst>
              <a:ext uri="{FF2B5EF4-FFF2-40B4-BE49-F238E27FC236}">
                <a16:creationId xmlns:a16="http://schemas.microsoft.com/office/drawing/2014/main" id="{D2505FD6-C1D4-48B6-9AE6-C6D4C8C5A864}"/>
              </a:ext>
            </a:extLst>
          </p:cNvPr>
          <p:cNvSpPr txBox="1"/>
          <p:nvPr/>
        </p:nvSpPr>
        <p:spPr>
          <a:xfrm>
            <a:off x="3239321" y="2016477"/>
            <a:ext cx="1085554" cy="523220"/>
          </a:xfrm>
          <a:prstGeom prst="rect">
            <a:avLst/>
          </a:prstGeom>
          <a:noFill/>
        </p:spPr>
        <p:txBody>
          <a:bodyPr wrap="none" rtlCol="0">
            <a:spAutoFit/>
          </a:bodyPr>
          <a:lstStyle/>
          <a:p>
            <a:r>
              <a:rPr kumimoji="1" lang="en-US" altLang="ja-JP" sz="2800" dirty="0">
                <a:solidFill>
                  <a:srgbClr val="FF0000"/>
                </a:solidFill>
                <a:latin typeface="Meiryo UI" panose="020B0604030504040204" pitchFamily="50" charset="-128"/>
                <a:ea typeface="Meiryo UI" panose="020B0604030504040204" pitchFamily="50" charset="-128"/>
              </a:rPr>
              <a:t>PC05</a:t>
            </a:r>
            <a:endParaRPr kumimoji="1" lang="ja-JP" altLang="en-US" sz="2800" dirty="0">
              <a:solidFill>
                <a:srgbClr val="FF0000"/>
              </a:solidFill>
              <a:latin typeface="Meiryo UI" panose="020B0604030504040204" pitchFamily="50" charset="-128"/>
              <a:ea typeface="Meiryo UI" panose="020B0604030504040204" pitchFamily="50" charset="-128"/>
            </a:endParaRPr>
          </a:p>
        </p:txBody>
      </p:sp>
      <p:sp>
        <p:nvSpPr>
          <p:cNvPr id="64" name="テキスト ボックス 63">
            <a:extLst>
              <a:ext uri="{FF2B5EF4-FFF2-40B4-BE49-F238E27FC236}">
                <a16:creationId xmlns:a16="http://schemas.microsoft.com/office/drawing/2014/main" id="{778D4D02-A570-4268-A8DC-1CD596F828F7}"/>
              </a:ext>
            </a:extLst>
          </p:cNvPr>
          <p:cNvSpPr txBox="1"/>
          <p:nvPr/>
        </p:nvSpPr>
        <p:spPr>
          <a:xfrm>
            <a:off x="6660838" y="1823909"/>
            <a:ext cx="1085554" cy="523220"/>
          </a:xfrm>
          <a:prstGeom prst="rect">
            <a:avLst/>
          </a:prstGeom>
          <a:noFill/>
        </p:spPr>
        <p:txBody>
          <a:bodyPr wrap="none" rtlCol="0">
            <a:spAutoFit/>
          </a:bodyPr>
          <a:lstStyle/>
          <a:p>
            <a:r>
              <a:rPr kumimoji="1" lang="en-US" altLang="ja-JP" sz="2800" dirty="0">
                <a:solidFill>
                  <a:srgbClr val="FF0000"/>
                </a:solidFill>
                <a:latin typeface="Meiryo UI" panose="020B0604030504040204" pitchFamily="50" charset="-128"/>
                <a:ea typeface="Meiryo UI" panose="020B0604030504040204" pitchFamily="50" charset="-128"/>
              </a:rPr>
              <a:t>PC03</a:t>
            </a:r>
            <a:endParaRPr kumimoji="1" lang="ja-JP" altLang="en-US" sz="2800" dirty="0">
              <a:solidFill>
                <a:srgbClr val="FF0000"/>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1740337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62E6A87-FEBC-48B0-B0D5-DB8C641F4F3E}"/>
              </a:ext>
            </a:extLst>
          </p:cNvPr>
          <p:cNvSpPr>
            <a:spLocks noGrp="1"/>
          </p:cNvSpPr>
          <p:nvPr>
            <p:ph type="title"/>
          </p:nvPr>
        </p:nvSpPr>
        <p:spPr/>
        <p:txBody>
          <a:bodyPr/>
          <a:lstStyle/>
          <a:p>
            <a:r>
              <a:rPr lang="en-US" altLang="ja-JP" dirty="0"/>
              <a:t>5. PC05</a:t>
            </a:r>
            <a:r>
              <a:rPr lang="ja-JP" altLang="en-US" dirty="0"/>
              <a:t>の準備</a:t>
            </a:r>
            <a:endParaRPr kumimoji="1" lang="ja-JP" altLang="en-US" dirty="0"/>
          </a:p>
        </p:txBody>
      </p:sp>
      <p:sp>
        <p:nvSpPr>
          <p:cNvPr id="3" name="コンテンツ プレースホルダー 2">
            <a:extLst>
              <a:ext uri="{FF2B5EF4-FFF2-40B4-BE49-F238E27FC236}">
                <a16:creationId xmlns:a16="http://schemas.microsoft.com/office/drawing/2014/main" id="{AD8CB65A-CCE5-46EE-A24B-288CBDE79641}"/>
              </a:ext>
            </a:extLst>
          </p:cNvPr>
          <p:cNvSpPr>
            <a:spLocks noGrp="1"/>
          </p:cNvSpPr>
          <p:nvPr>
            <p:ph idx="1"/>
          </p:nvPr>
        </p:nvSpPr>
        <p:spPr/>
        <p:txBody>
          <a:bodyPr>
            <a:normAutofit/>
          </a:bodyPr>
          <a:lstStyle/>
          <a:p>
            <a:r>
              <a:rPr lang="ja-JP" altLang="en-US" dirty="0"/>
              <a:t>額縁プリクラ画像コピー</a:t>
            </a:r>
            <a:r>
              <a:rPr lang="en-US" altLang="ja-JP" dirty="0"/>
              <a:t>PC</a:t>
            </a:r>
            <a:r>
              <a:rPr lang="ja-JP" altLang="en-US" dirty="0"/>
              <a:t>として使用</a:t>
            </a:r>
          </a:p>
          <a:p>
            <a:r>
              <a:rPr lang="ja-JP" altLang="en-US" dirty="0"/>
              <a:t>無線</a:t>
            </a:r>
            <a:r>
              <a:rPr lang="en-US" altLang="ja-JP" dirty="0"/>
              <a:t>LAN SD</a:t>
            </a:r>
            <a:r>
              <a:rPr lang="ja-JP" altLang="en-US" dirty="0"/>
              <a:t>カードにアクセスしフォルダを表示</a:t>
            </a:r>
          </a:p>
          <a:p>
            <a:r>
              <a:rPr lang="ja-JP" altLang="en-US" dirty="0"/>
              <a:t>画像コピー用の</a:t>
            </a:r>
            <a:r>
              <a:rPr lang="en-US" altLang="ja-JP" dirty="0"/>
              <a:t>SD</a:t>
            </a:r>
            <a:r>
              <a:rPr lang="ja-JP" altLang="en-US" dirty="0"/>
              <a:t>カードの挿入（前日実施予定）</a:t>
            </a:r>
          </a:p>
          <a:p>
            <a:r>
              <a:rPr lang="en-US" altLang="ja-JP" dirty="0"/>
              <a:t>PC03</a:t>
            </a:r>
            <a:r>
              <a:rPr lang="ja-JP" altLang="en-US" dirty="0"/>
              <a:t>と有線</a:t>
            </a:r>
            <a:r>
              <a:rPr lang="en-US" altLang="ja-JP" dirty="0"/>
              <a:t>LAN</a:t>
            </a:r>
            <a:r>
              <a:rPr lang="ja-JP" altLang="en-US" dirty="0"/>
              <a:t>ケーブルで接続</a:t>
            </a:r>
          </a:p>
        </p:txBody>
      </p:sp>
    </p:spTree>
    <p:extLst>
      <p:ext uri="{BB962C8B-B14F-4D97-AF65-F5344CB8AC3E}">
        <p14:creationId xmlns:p14="http://schemas.microsoft.com/office/powerpoint/2010/main" val="36761919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62E6A87-FEBC-48B0-B0D5-DB8C641F4F3E}"/>
              </a:ext>
            </a:extLst>
          </p:cNvPr>
          <p:cNvSpPr>
            <a:spLocks noGrp="1"/>
          </p:cNvSpPr>
          <p:nvPr>
            <p:ph type="title"/>
          </p:nvPr>
        </p:nvSpPr>
        <p:spPr/>
        <p:txBody>
          <a:bodyPr/>
          <a:lstStyle/>
          <a:p>
            <a:r>
              <a:rPr lang="en-US" altLang="ja-JP" dirty="0"/>
              <a:t>6. PC05</a:t>
            </a:r>
            <a:r>
              <a:rPr lang="ja-JP" altLang="en-US" dirty="0"/>
              <a:t>の操作</a:t>
            </a:r>
            <a:endParaRPr kumimoji="1" lang="ja-JP" altLang="en-US" dirty="0"/>
          </a:p>
        </p:txBody>
      </p:sp>
      <p:sp>
        <p:nvSpPr>
          <p:cNvPr id="3" name="コンテンツ プレースホルダー 2">
            <a:extLst>
              <a:ext uri="{FF2B5EF4-FFF2-40B4-BE49-F238E27FC236}">
                <a16:creationId xmlns:a16="http://schemas.microsoft.com/office/drawing/2014/main" id="{AD8CB65A-CCE5-46EE-A24B-288CBDE79641}"/>
              </a:ext>
            </a:extLst>
          </p:cNvPr>
          <p:cNvSpPr>
            <a:spLocks noGrp="1"/>
          </p:cNvSpPr>
          <p:nvPr>
            <p:ph idx="1"/>
          </p:nvPr>
        </p:nvSpPr>
        <p:spPr/>
        <p:txBody>
          <a:bodyPr>
            <a:normAutofit/>
          </a:bodyPr>
          <a:lstStyle/>
          <a:p>
            <a:r>
              <a:rPr lang="ja-JP" altLang="en-US" dirty="0"/>
              <a:t>無線</a:t>
            </a:r>
            <a:r>
              <a:rPr lang="en-US" altLang="ja-JP" dirty="0"/>
              <a:t>LAN SD</a:t>
            </a:r>
            <a:r>
              <a:rPr lang="ja-JP" altLang="en-US" dirty="0"/>
              <a:t>カードにアクセスしフォルダを表示</a:t>
            </a:r>
          </a:p>
          <a:p>
            <a:r>
              <a:rPr lang="ja-JP" altLang="en-US" dirty="0"/>
              <a:t>画像コピー用の</a:t>
            </a:r>
            <a:r>
              <a:rPr lang="en-US" altLang="ja-JP" dirty="0"/>
              <a:t>SD</a:t>
            </a:r>
            <a:r>
              <a:rPr lang="ja-JP" altLang="en-US" dirty="0"/>
              <a:t>カードの挿入（前日実施予定）</a:t>
            </a:r>
          </a:p>
          <a:p>
            <a:r>
              <a:rPr lang="en-US" altLang="ja-JP" dirty="0"/>
              <a:t>PC03</a:t>
            </a:r>
            <a:r>
              <a:rPr lang="ja-JP" altLang="en-US" dirty="0"/>
              <a:t>へのアクセス</a:t>
            </a:r>
          </a:p>
          <a:p>
            <a:r>
              <a:rPr lang="en-US" altLang="ja-JP" dirty="0"/>
              <a:t>SD</a:t>
            </a:r>
            <a:r>
              <a:rPr lang="ja-JP" altLang="en-US" dirty="0"/>
              <a:t>カードにコピーした写真のファイル名を受付番号に変更</a:t>
            </a:r>
            <a:endParaRPr lang="en-US" altLang="ja-JP" dirty="0"/>
          </a:p>
          <a:p>
            <a:r>
              <a:rPr lang="en-US" altLang="ja-JP" dirty="0"/>
              <a:t>SD</a:t>
            </a:r>
            <a:r>
              <a:rPr lang="ja-JP" altLang="en-US" dirty="0"/>
              <a:t>カードの写真を共有フォルダにコピー</a:t>
            </a:r>
          </a:p>
        </p:txBody>
      </p:sp>
    </p:spTree>
    <p:extLst>
      <p:ext uri="{BB962C8B-B14F-4D97-AF65-F5344CB8AC3E}">
        <p14:creationId xmlns:p14="http://schemas.microsoft.com/office/powerpoint/2010/main" val="36669043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62E6A87-FEBC-48B0-B0D5-DB8C641F4F3E}"/>
              </a:ext>
            </a:extLst>
          </p:cNvPr>
          <p:cNvSpPr>
            <a:spLocks noGrp="1"/>
          </p:cNvSpPr>
          <p:nvPr>
            <p:ph type="title"/>
          </p:nvPr>
        </p:nvSpPr>
        <p:spPr/>
        <p:txBody>
          <a:bodyPr/>
          <a:lstStyle/>
          <a:p>
            <a:r>
              <a:rPr lang="en-US" altLang="ja-JP" dirty="0"/>
              <a:t>7. PC03</a:t>
            </a:r>
            <a:r>
              <a:rPr lang="ja-JP" altLang="en-US" dirty="0"/>
              <a:t>の準備</a:t>
            </a:r>
            <a:endParaRPr kumimoji="1" lang="ja-JP" altLang="en-US" dirty="0"/>
          </a:p>
        </p:txBody>
      </p:sp>
      <p:sp>
        <p:nvSpPr>
          <p:cNvPr id="3" name="コンテンツ プレースホルダー 2">
            <a:extLst>
              <a:ext uri="{FF2B5EF4-FFF2-40B4-BE49-F238E27FC236}">
                <a16:creationId xmlns:a16="http://schemas.microsoft.com/office/drawing/2014/main" id="{AD8CB65A-CCE5-46EE-A24B-288CBDE79641}"/>
              </a:ext>
            </a:extLst>
          </p:cNvPr>
          <p:cNvSpPr>
            <a:spLocks noGrp="1"/>
          </p:cNvSpPr>
          <p:nvPr>
            <p:ph idx="1"/>
          </p:nvPr>
        </p:nvSpPr>
        <p:spPr/>
        <p:txBody>
          <a:bodyPr>
            <a:normAutofit/>
          </a:bodyPr>
          <a:lstStyle/>
          <a:p>
            <a:r>
              <a:rPr kumimoji="1" lang="ja-JP" altLang="en-US" dirty="0"/>
              <a:t>ユーザー</a:t>
            </a:r>
            <a:r>
              <a:rPr kumimoji="1" lang="en-US" altLang="ja-JP" dirty="0"/>
              <a:t>ID</a:t>
            </a:r>
            <a:r>
              <a:rPr kumimoji="1" lang="ja-JP" altLang="en-US" dirty="0"/>
              <a:t>の登録</a:t>
            </a:r>
            <a:r>
              <a:rPr lang="ja-JP" altLang="en-US" dirty="0"/>
              <a:t>（済）</a:t>
            </a:r>
            <a:endParaRPr kumimoji="1" lang="ja-JP" altLang="en-US" dirty="0"/>
          </a:p>
          <a:p>
            <a:pPr lvl="1"/>
            <a:r>
              <a:rPr lang="en-US" altLang="ja-JP" dirty="0"/>
              <a:t>Cfes201931~cfes201935</a:t>
            </a:r>
            <a:r>
              <a:rPr lang="ja-JP" altLang="en-US" dirty="0"/>
              <a:t>　パスワード</a:t>
            </a:r>
            <a:r>
              <a:rPr lang="en-US" altLang="ja-JP" dirty="0"/>
              <a:t>:</a:t>
            </a:r>
            <a:r>
              <a:rPr lang="ja-JP" altLang="en-US" dirty="0"/>
              <a:t>ユーザー</a:t>
            </a:r>
            <a:r>
              <a:rPr lang="en-US" altLang="ja-JP" dirty="0"/>
              <a:t>ID</a:t>
            </a:r>
            <a:r>
              <a:rPr lang="ja-JP" altLang="en-US" dirty="0"/>
              <a:t>と同じ</a:t>
            </a:r>
            <a:endParaRPr lang="en-US" altLang="ja-JP" dirty="0"/>
          </a:p>
          <a:p>
            <a:r>
              <a:rPr lang="ja-JP" altLang="en-US" dirty="0"/>
              <a:t>電源オフ・スリープなし（済）</a:t>
            </a:r>
          </a:p>
          <a:p>
            <a:r>
              <a:rPr kumimoji="1" lang="en-US" altLang="ja-JP" dirty="0"/>
              <a:t>SD</a:t>
            </a:r>
            <a:r>
              <a:rPr kumimoji="1" lang="ja-JP" altLang="en-US" dirty="0"/>
              <a:t>カードの挿入</a:t>
            </a:r>
            <a:r>
              <a:rPr lang="ja-JP" altLang="en-US" dirty="0"/>
              <a:t>（前日実施予定）</a:t>
            </a:r>
            <a:endParaRPr kumimoji="1" lang="ja-JP" altLang="en-US" dirty="0"/>
          </a:p>
          <a:p>
            <a:pPr lvl="1"/>
            <a:r>
              <a:rPr lang="ja-JP" altLang="en-US" dirty="0"/>
              <a:t>共有フォルダ・フルアクセスの設定</a:t>
            </a:r>
          </a:p>
          <a:p>
            <a:r>
              <a:rPr lang="ja-JP" altLang="en-US" dirty="0"/>
              <a:t>額縁プリクラ写真の保存専用</a:t>
            </a:r>
            <a:r>
              <a:rPr lang="en-US" altLang="ja-JP" dirty="0"/>
              <a:t>PC</a:t>
            </a:r>
            <a:r>
              <a:rPr lang="ja-JP" altLang="en-US" dirty="0"/>
              <a:t>として使用</a:t>
            </a:r>
          </a:p>
        </p:txBody>
      </p:sp>
    </p:spTree>
    <p:extLst>
      <p:ext uri="{BB962C8B-B14F-4D97-AF65-F5344CB8AC3E}">
        <p14:creationId xmlns:p14="http://schemas.microsoft.com/office/powerpoint/2010/main" val="18043189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62E6A87-FEBC-48B0-B0D5-DB8C641F4F3E}"/>
              </a:ext>
            </a:extLst>
          </p:cNvPr>
          <p:cNvSpPr>
            <a:spLocks noGrp="1"/>
          </p:cNvSpPr>
          <p:nvPr>
            <p:ph type="title"/>
          </p:nvPr>
        </p:nvSpPr>
        <p:spPr/>
        <p:txBody>
          <a:bodyPr/>
          <a:lstStyle/>
          <a:p>
            <a:r>
              <a:rPr lang="en-US" altLang="ja-JP" dirty="0"/>
              <a:t>8. PC03</a:t>
            </a:r>
            <a:r>
              <a:rPr lang="ja-JP" altLang="en-US" dirty="0"/>
              <a:t>へのアクセスと操作</a:t>
            </a:r>
            <a:endParaRPr kumimoji="1" lang="ja-JP" altLang="en-US" dirty="0"/>
          </a:p>
        </p:txBody>
      </p:sp>
      <p:sp>
        <p:nvSpPr>
          <p:cNvPr id="3" name="コンテンツ プレースホルダー 2">
            <a:extLst>
              <a:ext uri="{FF2B5EF4-FFF2-40B4-BE49-F238E27FC236}">
                <a16:creationId xmlns:a16="http://schemas.microsoft.com/office/drawing/2014/main" id="{AD8CB65A-CCE5-46EE-A24B-288CBDE79641}"/>
              </a:ext>
            </a:extLst>
          </p:cNvPr>
          <p:cNvSpPr>
            <a:spLocks noGrp="1"/>
          </p:cNvSpPr>
          <p:nvPr>
            <p:ph idx="1"/>
          </p:nvPr>
        </p:nvSpPr>
        <p:spPr/>
        <p:txBody>
          <a:bodyPr>
            <a:normAutofit fontScale="92500" lnSpcReduction="20000"/>
          </a:bodyPr>
          <a:lstStyle/>
          <a:p>
            <a:r>
              <a:rPr lang="ja-JP" altLang="en-US" dirty="0"/>
              <a:t>アクセスと操作</a:t>
            </a:r>
          </a:p>
          <a:p>
            <a:pPr lvl="1"/>
            <a:r>
              <a:rPr lang="en-US" altLang="ja-JP" dirty="0"/>
              <a:t>W</a:t>
            </a:r>
            <a:r>
              <a:rPr kumimoji="1" lang="en-US" altLang="ja-JP" dirty="0"/>
              <a:t>indows</a:t>
            </a:r>
            <a:r>
              <a:rPr kumimoji="1" lang="ja-JP" altLang="en-US" dirty="0"/>
              <a:t>システムツールから「ファイル名をして実行」選択</a:t>
            </a:r>
          </a:p>
          <a:p>
            <a:pPr lvl="1"/>
            <a:r>
              <a:rPr lang="ja-JP" altLang="en-US" dirty="0"/>
              <a:t>「ファイル名をして実行」に「</a:t>
            </a:r>
            <a:r>
              <a:rPr lang="en-US" altLang="ja-JP" dirty="0"/>
              <a:t>\\pasotai-pc03</a:t>
            </a:r>
            <a:r>
              <a:rPr lang="ja-JP" altLang="en-US" dirty="0"/>
              <a:t>」を入力し</a:t>
            </a:r>
            <a:r>
              <a:rPr lang="en-US" altLang="ja-JP" dirty="0"/>
              <a:t>OK</a:t>
            </a:r>
            <a:r>
              <a:rPr lang="ja-JP" altLang="en-US" dirty="0"/>
              <a:t>をクリック</a:t>
            </a:r>
            <a:endParaRPr lang="en-US" altLang="ja-JP" dirty="0"/>
          </a:p>
          <a:p>
            <a:pPr lvl="1"/>
            <a:r>
              <a:rPr lang="ja-JP" altLang="en-US" dirty="0"/>
              <a:t>ユーザー</a:t>
            </a:r>
            <a:r>
              <a:rPr lang="en-US" altLang="ja-JP" dirty="0"/>
              <a:t>ID</a:t>
            </a:r>
            <a:r>
              <a:rPr lang="ja-JP" altLang="en-US" dirty="0"/>
              <a:t>とハスワードの入力</a:t>
            </a:r>
          </a:p>
          <a:p>
            <a:pPr lvl="1"/>
            <a:r>
              <a:rPr kumimoji="1" lang="ja-JP" altLang="en-US" dirty="0"/>
              <a:t>エクスプローラーが開きフォルダが表示される</a:t>
            </a:r>
          </a:p>
          <a:p>
            <a:pPr lvl="1"/>
            <a:r>
              <a:rPr lang="ja-JP" altLang="en-US" dirty="0"/>
              <a:t>画像を保存するフォルダーを開いておく</a:t>
            </a:r>
          </a:p>
          <a:p>
            <a:r>
              <a:rPr lang="ja-JP" altLang="en-US" dirty="0"/>
              <a:t>額縁プリクラ印刷</a:t>
            </a:r>
            <a:r>
              <a:rPr lang="en-US" altLang="ja-JP" dirty="0"/>
              <a:t>PC</a:t>
            </a:r>
            <a:endParaRPr lang="ja-JP" altLang="en-US" dirty="0"/>
          </a:p>
          <a:p>
            <a:pPr lvl="1"/>
            <a:r>
              <a:rPr lang="en-US" altLang="ja-JP" dirty="0"/>
              <a:t>cfes201931~cfes201933</a:t>
            </a:r>
            <a:r>
              <a:rPr lang="ja-JP" altLang="en-US" dirty="0"/>
              <a:t>を使用</a:t>
            </a:r>
          </a:p>
          <a:p>
            <a:r>
              <a:rPr lang="ja-JP" altLang="en-US" dirty="0"/>
              <a:t>額縁プリクラ画像コピー</a:t>
            </a:r>
            <a:r>
              <a:rPr lang="en-US" altLang="ja-JP" dirty="0"/>
              <a:t>PC</a:t>
            </a:r>
            <a:endParaRPr lang="ja-JP" altLang="en-US" dirty="0"/>
          </a:p>
          <a:p>
            <a:pPr lvl="1"/>
            <a:r>
              <a:rPr lang="en-US" altLang="ja-JP" dirty="0"/>
              <a:t>Cfes201935</a:t>
            </a:r>
            <a:r>
              <a:rPr lang="ja-JP" altLang="en-US" dirty="0"/>
              <a:t>を使用</a:t>
            </a:r>
          </a:p>
          <a:p>
            <a:r>
              <a:rPr lang="ja-JP" altLang="en-US" dirty="0"/>
              <a:t>額縁プリクラ印刷</a:t>
            </a:r>
            <a:r>
              <a:rPr lang="en-US" altLang="ja-JP" dirty="0"/>
              <a:t>PC</a:t>
            </a:r>
            <a:r>
              <a:rPr lang="ja-JP" altLang="en-US" dirty="0"/>
              <a:t>として使用することも可能</a:t>
            </a:r>
          </a:p>
          <a:p>
            <a:endParaRPr kumimoji="1" lang="ja-JP" altLang="en-US" dirty="0"/>
          </a:p>
        </p:txBody>
      </p:sp>
    </p:spTree>
    <p:extLst>
      <p:ext uri="{BB962C8B-B14F-4D97-AF65-F5344CB8AC3E}">
        <p14:creationId xmlns:p14="http://schemas.microsoft.com/office/powerpoint/2010/main" val="3247539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rtlCol="0">
            <a:normAutofit/>
          </a:bodyPr>
          <a:lstStyle/>
          <a:p>
            <a:pPr rtl="0"/>
            <a:r>
              <a:rPr lang="en-US" altLang="ja-JP" sz="4800" dirty="0"/>
              <a:t>Ⅲ</a:t>
            </a:r>
            <a:r>
              <a:rPr lang="en-US" altLang="ja-JP" sz="4800" dirty="0">
                <a:latin typeface="Meiryo UI" panose="020B0604030504040204" pitchFamily="50" charset="-128"/>
                <a:ea typeface="Meiryo UI" panose="020B0604030504040204" pitchFamily="50" charset="-128"/>
              </a:rPr>
              <a:t>. </a:t>
            </a:r>
            <a:r>
              <a:rPr lang="ja-JP" altLang="en-US" sz="4800" dirty="0">
                <a:latin typeface="Meiryo UI" panose="020B0604030504040204" pitchFamily="50" charset="-128"/>
                <a:ea typeface="Meiryo UI" panose="020B0604030504040204" pitchFamily="50" charset="-128"/>
              </a:rPr>
              <a:t>缶バッチ用</a:t>
            </a:r>
            <a:r>
              <a:rPr lang="en-US" altLang="ja-JP" sz="4800" dirty="0">
                <a:latin typeface="Meiryo UI" panose="020B0604030504040204" pitchFamily="50" charset="-128"/>
                <a:ea typeface="Meiryo UI" panose="020B0604030504040204" pitchFamily="50" charset="-128"/>
              </a:rPr>
              <a:t>PC</a:t>
            </a:r>
            <a:r>
              <a:rPr lang="ja-JP" altLang="en-US" sz="4800" dirty="0">
                <a:latin typeface="Meiryo UI" panose="020B0604030504040204" pitchFamily="50" charset="-128"/>
                <a:ea typeface="Meiryo UI" panose="020B0604030504040204" pitchFamily="50" charset="-128"/>
              </a:rPr>
              <a:t>の設定</a:t>
            </a:r>
          </a:p>
        </p:txBody>
      </p:sp>
    </p:spTree>
    <p:extLst>
      <p:ext uri="{BB962C8B-B14F-4D97-AF65-F5344CB8AC3E}">
        <p14:creationId xmlns:p14="http://schemas.microsoft.com/office/powerpoint/2010/main" val="33763539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図 33">
            <a:extLst>
              <a:ext uri="{FF2B5EF4-FFF2-40B4-BE49-F238E27FC236}">
                <a16:creationId xmlns:a16="http://schemas.microsoft.com/office/drawing/2014/main" id="{1BC62C72-30E8-4D07-BF9D-18F46C37089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11138" y="2375605"/>
            <a:ext cx="946135" cy="709601"/>
          </a:xfrm>
          <a:prstGeom prst="rect">
            <a:avLst/>
          </a:prstGeom>
        </p:spPr>
      </p:pic>
      <p:sp>
        <p:nvSpPr>
          <p:cNvPr id="2" name="タイトル 1">
            <a:extLst>
              <a:ext uri="{FF2B5EF4-FFF2-40B4-BE49-F238E27FC236}">
                <a16:creationId xmlns:a16="http://schemas.microsoft.com/office/drawing/2014/main" id="{4945BEC0-FE63-4CCA-B671-17F168CE4C23}"/>
              </a:ext>
            </a:extLst>
          </p:cNvPr>
          <p:cNvSpPr>
            <a:spLocks noGrp="1"/>
          </p:cNvSpPr>
          <p:nvPr>
            <p:ph type="title"/>
          </p:nvPr>
        </p:nvSpPr>
        <p:spPr/>
        <p:txBody>
          <a:bodyPr>
            <a:normAutofit/>
          </a:bodyPr>
          <a:lstStyle/>
          <a:p>
            <a:r>
              <a:rPr lang="en-US" altLang="ja-JP" sz="3200" dirty="0"/>
              <a:t>1. </a:t>
            </a:r>
            <a:r>
              <a:rPr lang="ja-JP" altLang="en-US" sz="3200" dirty="0"/>
              <a:t>缶バッチ制作の</a:t>
            </a:r>
            <a:r>
              <a:rPr lang="en-US" altLang="ja-JP" sz="3200" dirty="0"/>
              <a:t>PC</a:t>
            </a:r>
            <a:endParaRPr kumimoji="1" lang="ja-JP" altLang="en-US" sz="3200" dirty="0"/>
          </a:p>
        </p:txBody>
      </p:sp>
      <p:pic>
        <p:nvPicPr>
          <p:cNvPr id="11" name="図 10">
            <a:extLst>
              <a:ext uri="{FF2B5EF4-FFF2-40B4-BE49-F238E27FC236}">
                <a16:creationId xmlns:a16="http://schemas.microsoft.com/office/drawing/2014/main" id="{320D5942-65FD-4728-8A15-FB089205600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14935" y="2370176"/>
            <a:ext cx="1862667" cy="1397000"/>
          </a:xfrm>
          <a:prstGeom prst="rect">
            <a:avLst/>
          </a:prstGeom>
        </p:spPr>
      </p:pic>
      <p:cxnSp>
        <p:nvCxnSpPr>
          <p:cNvPr id="21" name="直線矢印コネクタ 20">
            <a:extLst>
              <a:ext uri="{FF2B5EF4-FFF2-40B4-BE49-F238E27FC236}">
                <a16:creationId xmlns:a16="http://schemas.microsoft.com/office/drawing/2014/main" id="{C40A5D98-DC15-4085-89E7-3A133D69CFD6}"/>
              </a:ext>
            </a:extLst>
          </p:cNvPr>
          <p:cNvCxnSpPr/>
          <p:nvPr/>
        </p:nvCxnSpPr>
        <p:spPr>
          <a:xfrm>
            <a:off x="3772236" y="4952779"/>
            <a:ext cx="108012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24" name="図 23">
            <a:extLst>
              <a:ext uri="{FF2B5EF4-FFF2-40B4-BE49-F238E27FC236}">
                <a16:creationId xmlns:a16="http://schemas.microsoft.com/office/drawing/2014/main" id="{311DB90D-C929-4B50-835E-CE6A53577C9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85264" y="4050881"/>
            <a:ext cx="863787" cy="1133476"/>
          </a:xfrm>
          <a:prstGeom prst="rect">
            <a:avLst/>
          </a:prstGeom>
        </p:spPr>
      </p:pic>
      <p:sp>
        <p:nvSpPr>
          <p:cNvPr id="26" name="テキスト ボックス 25">
            <a:extLst>
              <a:ext uri="{FF2B5EF4-FFF2-40B4-BE49-F238E27FC236}">
                <a16:creationId xmlns:a16="http://schemas.microsoft.com/office/drawing/2014/main" id="{D4E9C6A6-EF21-40C5-B5CF-D3F080096881}"/>
              </a:ext>
            </a:extLst>
          </p:cNvPr>
          <p:cNvSpPr txBox="1"/>
          <p:nvPr/>
        </p:nvSpPr>
        <p:spPr>
          <a:xfrm>
            <a:off x="4037932" y="5062133"/>
            <a:ext cx="647934" cy="338554"/>
          </a:xfrm>
          <a:prstGeom prst="rect">
            <a:avLst/>
          </a:prstGeom>
          <a:noFill/>
        </p:spPr>
        <p:txBody>
          <a:bodyPr wrap="none" rtlCol="0">
            <a:spAutoFit/>
          </a:bodyPr>
          <a:lstStyle/>
          <a:p>
            <a:r>
              <a:rPr kumimoji="1" lang="ja-JP" altLang="en-US" sz="1600" dirty="0">
                <a:solidFill>
                  <a:schemeClr val="tx2"/>
                </a:solidFill>
                <a:latin typeface="Meiryo UI" panose="020B0604030504040204" pitchFamily="50" charset="-128"/>
                <a:ea typeface="Meiryo UI" panose="020B0604030504040204" pitchFamily="50" charset="-128"/>
              </a:rPr>
              <a:t>コピー</a:t>
            </a:r>
          </a:p>
        </p:txBody>
      </p:sp>
      <p:sp>
        <p:nvSpPr>
          <p:cNvPr id="27" name="テキスト ボックス 26">
            <a:extLst>
              <a:ext uri="{FF2B5EF4-FFF2-40B4-BE49-F238E27FC236}">
                <a16:creationId xmlns:a16="http://schemas.microsoft.com/office/drawing/2014/main" id="{A0EF8898-5973-449B-9AEA-CD4A0DDA836A}"/>
              </a:ext>
            </a:extLst>
          </p:cNvPr>
          <p:cNvSpPr txBox="1"/>
          <p:nvPr/>
        </p:nvSpPr>
        <p:spPr>
          <a:xfrm>
            <a:off x="2691064" y="5329804"/>
            <a:ext cx="724878" cy="338554"/>
          </a:xfrm>
          <a:prstGeom prst="rect">
            <a:avLst/>
          </a:prstGeom>
          <a:noFill/>
        </p:spPr>
        <p:txBody>
          <a:bodyPr wrap="none" rtlCol="0">
            <a:spAutoFit/>
          </a:bodyPr>
          <a:lstStyle>
            <a:defPPr rtl="0">
              <a:defRPr lang="ja-jp"/>
            </a:defPPr>
            <a:lvl1pPr>
              <a:defRPr kumimoji="1" sz="1600">
                <a:solidFill>
                  <a:schemeClr val="tx2"/>
                </a:solidFill>
                <a:latin typeface="Meiryo UI" panose="020B0604030504040204" pitchFamily="50" charset="-128"/>
                <a:ea typeface="Meiryo UI" panose="020B0604030504040204" pitchFamily="50" charset="-128"/>
              </a:defRPr>
            </a:lvl1pPr>
          </a:lstStyle>
          <a:p>
            <a:r>
              <a:rPr lang="ja-JP" altLang="en-US" dirty="0"/>
              <a:t>塗り絵</a:t>
            </a:r>
          </a:p>
        </p:txBody>
      </p:sp>
      <p:sp>
        <p:nvSpPr>
          <p:cNvPr id="28" name="テキスト ボックス 27">
            <a:extLst>
              <a:ext uri="{FF2B5EF4-FFF2-40B4-BE49-F238E27FC236}">
                <a16:creationId xmlns:a16="http://schemas.microsoft.com/office/drawing/2014/main" id="{26B1B139-6B15-4E83-A479-5838AEDEDE44}"/>
              </a:ext>
            </a:extLst>
          </p:cNvPr>
          <p:cNvSpPr txBox="1"/>
          <p:nvPr/>
        </p:nvSpPr>
        <p:spPr>
          <a:xfrm>
            <a:off x="6723829" y="2780969"/>
            <a:ext cx="1385316" cy="338554"/>
          </a:xfrm>
          <a:prstGeom prst="rect">
            <a:avLst/>
          </a:prstGeom>
          <a:noFill/>
        </p:spPr>
        <p:txBody>
          <a:bodyPr wrap="none" rtlCol="0">
            <a:spAutoFit/>
          </a:bodyPr>
          <a:lstStyle>
            <a:defPPr rtl="0">
              <a:defRPr lang="ja-jp"/>
            </a:defPPr>
            <a:lvl1pPr>
              <a:defRPr kumimoji="1" sz="1600">
                <a:solidFill>
                  <a:schemeClr val="tx2"/>
                </a:solidFill>
                <a:latin typeface="Meiryo UI" panose="020B0604030504040204" pitchFamily="50" charset="-128"/>
                <a:ea typeface="Meiryo UI" panose="020B0604030504040204" pitchFamily="50" charset="-128"/>
              </a:defRPr>
            </a:lvl1pPr>
          </a:lstStyle>
          <a:p>
            <a:r>
              <a:rPr lang="ja-JP" altLang="en-US" dirty="0"/>
              <a:t>缶バッチ塗り絵</a:t>
            </a:r>
          </a:p>
        </p:txBody>
      </p:sp>
      <p:sp>
        <p:nvSpPr>
          <p:cNvPr id="29" name="正方形/長方形 28">
            <a:extLst>
              <a:ext uri="{FF2B5EF4-FFF2-40B4-BE49-F238E27FC236}">
                <a16:creationId xmlns:a16="http://schemas.microsoft.com/office/drawing/2014/main" id="{A98E87F4-0ED2-4AFB-8845-746B186B65AC}"/>
              </a:ext>
            </a:extLst>
          </p:cNvPr>
          <p:cNvSpPr/>
          <p:nvPr/>
        </p:nvSpPr>
        <p:spPr>
          <a:xfrm>
            <a:off x="6638068" y="3984832"/>
            <a:ext cx="800219" cy="338554"/>
          </a:xfrm>
          <a:prstGeom prst="rect">
            <a:avLst/>
          </a:prstGeom>
          <a:noFill/>
          <a:ln>
            <a:solidFill>
              <a:schemeClr val="tx2"/>
            </a:solidFill>
          </a:ln>
        </p:spPr>
        <p:txBody>
          <a:bodyPr wrap="none" rtlCol="0">
            <a:spAutoFit/>
          </a:bodyPr>
          <a:lstStyle/>
          <a:p>
            <a:r>
              <a:rPr kumimoji="1" lang="ja-JP" altLang="en-US" sz="1600" dirty="0">
                <a:solidFill>
                  <a:schemeClr val="tx2"/>
                </a:solidFill>
                <a:latin typeface="Meiryo UI" panose="020B0604030504040204" pitchFamily="50" charset="-128"/>
                <a:ea typeface="Meiryo UI" panose="020B0604030504040204" pitchFamily="50" charset="-128"/>
              </a:rPr>
              <a:t>受付票</a:t>
            </a:r>
          </a:p>
        </p:txBody>
      </p:sp>
      <p:cxnSp>
        <p:nvCxnSpPr>
          <p:cNvPr id="32" name="直線矢印コネクタ 31">
            <a:extLst>
              <a:ext uri="{FF2B5EF4-FFF2-40B4-BE49-F238E27FC236}">
                <a16:creationId xmlns:a16="http://schemas.microsoft.com/office/drawing/2014/main" id="{D492D64E-4D77-4B1B-B947-105D7D64DBCD}"/>
              </a:ext>
            </a:extLst>
          </p:cNvPr>
          <p:cNvCxnSpPr>
            <a:cxnSpLocks/>
          </p:cNvCxnSpPr>
          <p:nvPr/>
        </p:nvCxnSpPr>
        <p:spPr>
          <a:xfrm>
            <a:off x="6874505" y="3194825"/>
            <a:ext cx="98797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3" name="テキスト ボックス 32">
            <a:extLst>
              <a:ext uri="{FF2B5EF4-FFF2-40B4-BE49-F238E27FC236}">
                <a16:creationId xmlns:a16="http://schemas.microsoft.com/office/drawing/2014/main" id="{4D1610ED-6B4B-49CF-8BB4-9D869C7C87D8}"/>
              </a:ext>
            </a:extLst>
          </p:cNvPr>
          <p:cNvSpPr txBox="1"/>
          <p:nvPr/>
        </p:nvSpPr>
        <p:spPr>
          <a:xfrm>
            <a:off x="7070973" y="3296539"/>
            <a:ext cx="704039" cy="338554"/>
          </a:xfrm>
          <a:prstGeom prst="rect">
            <a:avLst/>
          </a:prstGeom>
          <a:noFill/>
        </p:spPr>
        <p:txBody>
          <a:bodyPr wrap="none" rtlCol="0">
            <a:spAutoFit/>
          </a:bodyPr>
          <a:lstStyle/>
          <a:p>
            <a:r>
              <a:rPr kumimoji="1" lang="ja-JP" altLang="en-US" sz="1600" dirty="0">
                <a:solidFill>
                  <a:schemeClr val="tx2"/>
                </a:solidFill>
                <a:latin typeface="Meiryo UI" panose="020B0604030504040204" pitchFamily="50" charset="-128"/>
                <a:ea typeface="Meiryo UI" panose="020B0604030504040204" pitchFamily="50" charset="-128"/>
              </a:rPr>
              <a:t>印刷</a:t>
            </a:r>
            <a:r>
              <a:rPr kumimoji="1" lang="en-US" altLang="ja-JP" sz="1600" dirty="0">
                <a:solidFill>
                  <a:schemeClr val="tx2"/>
                </a:solidFill>
                <a:latin typeface="Meiryo UI" panose="020B0604030504040204" pitchFamily="50" charset="-128"/>
                <a:ea typeface="Meiryo UI" panose="020B0604030504040204" pitchFamily="50" charset="-128"/>
              </a:rPr>
              <a:t>?</a:t>
            </a:r>
            <a:endParaRPr kumimoji="1" lang="ja-JP" altLang="en-US" sz="1600" dirty="0">
              <a:solidFill>
                <a:schemeClr val="tx2"/>
              </a:solidFill>
              <a:latin typeface="Meiryo UI" panose="020B0604030504040204" pitchFamily="50" charset="-128"/>
              <a:ea typeface="Meiryo UI" panose="020B0604030504040204" pitchFamily="50" charset="-128"/>
            </a:endParaRPr>
          </a:p>
        </p:txBody>
      </p:sp>
      <p:sp>
        <p:nvSpPr>
          <p:cNvPr id="35" name="テキスト ボックス 34">
            <a:extLst>
              <a:ext uri="{FF2B5EF4-FFF2-40B4-BE49-F238E27FC236}">
                <a16:creationId xmlns:a16="http://schemas.microsoft.com/office/drawing/2014/main" id="{AB9BF29C-88F5-4F04-ABBB-6E4EC00A0EC5}"/>
              </a:ext>
            </a:extLst>
          </p:cNvPr>
          <p:cNvSpPr txBox="1"/>
          <p:nvPr/>
        </p:nvSpPr>
        <p:spPr>
          <a:xfrm>
            <a:off x="5307857" y="5499081"/>
            <a:ext cx="1218603" cy="338554"/>
          </a:xfrm>
          <a:prstGeom prst="rect">
            <a:avLst/>
          </a:prstGeom>
          <a:noFill/>
        </p:spPr>
        <p:txBody>
          <a:bodyPr wrap="none" rtlCol="0">
            <a:spAutoFit/>
          </a:bodyPr>
          <a:lstStyle>
            <a:defPPr rtl="0">
              <a:defRPr lang="ja-jp"/>
            </a:defPPr>
            <a:lvl1pPr>
              <a:defRPr kumimoji="1" sz="1600">
                <a:solidFill>
                  <a:schemeClr val="tx2"/>
                </a:solidFill>
                <a:latin typeface="Meiryo UI" panose="020B0604030504040204" pitchFamily="50" charset="-128"/>
                <a:ea typeface="Meiryo UI" panose="020B0604030504040204" pitchFamily="50" charset="-128"/>
              </a:defRPr>
            </a:lvl1pPr>
          </a:lstStyle>
          <a:p>
            <a:r>
              <a:rPr lang="ja-JP" altLang="en-US" dirty="0"/>
              <a:t>共有フォルダ</a:t>
            </a:r>
          </a:p>
        </p:txBody>
      </p:sp>
      <p:pic>
        <p:nvPicPr>
          <p:cNvPr id="40" name="図 39">
            <a:extLst>
              <a:ext uri="{FF2B5EF4-FFF2-40B4-BE49-F238E27FC236}">
                <a16:creationId xmlns:a16="http://schemas.microsoft.com/office/drawing/2014/main" id="{A9978E51-FEFF-4587-A6CD-6F3626CEA1B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078705" y="2371185"/>
            <a:ext cx="1396998" cy="1396998"/>
          </a:xfrm>
          <a:prstGeom prst="rect">
            <a:avLst/>
          </a:prstGeom>
        </p:spPr>
      </p:pic>
      <p:sp>
        <p:nvSpPr>
          <p:cNvPr id="42" name="テキスト ボックス 41">
            <a:extLst>
              <a:ext uri="{FF2B5EF4-FFF2-40B4-BE49-F238E27FC236}">
                <a16:creationId xmlns:a16="http://schemas.microsoft.com/office/drawing/2014/main" id="{C6A3A90E-C6E0-4BCE-A67A-3B612BC637C1}"/>
              </a:ext>
            </a:extLst>
          </p:cNvPr>
          <p:cNvSpPr txBox="1"/>
          <p:nvPr/>
        </p:nvSpPr>
        <p:spPr>
          <a:xfrm>
            <a:off x="2434584" y="1665948"/>
            <a:ext cx="1301959" cy="461665"/>
          </a:xfrm>
          <a:prstGeom prst="rect">
            <a:avLst/>
          </a:prstGeom>
          <a:noFill/>
        </p:spPr>
        <p:txBody>
          <a:bodyPr wrap="none" rtlCol="0">
            <a:spAutoFit/>
          </a:bodyPr>
          <a:lstStyle>
            <a:defPPr rtl="0">
              <a:defRPr lang="ja-jp"/>
            </a:defPPr>
            <a:lvl1pPr>
              <a:defRPr kumimoji="1" sz="1600">
                <a:solidFill>
                  <a:schemeClr val="tx2"/>
                </a:solidFill>
                <a:latin typeface="Meiryo UI" panose="020B0604030504040204" pitchFamily="50" charset="-128"/>
                <a:ea typeface="Meiryo UI" panose="020B0604030504040204" pitchFamily="50" charset="-128"/>
              </a:defRPr>
            </a:lvl1pPr>
          </a:lstStyle>
          <a:p>
            <a:r>
              <a:rPr lang="ja-JP" altLang="en-US" sz="2400" dirty="0"/>
              <a:t>塗り絵係</a:t>
            </a:r>
          </a:p>
        </p:txBody>
      </p:sp>
      <p:sp>
        <p:nvSpPr>
          <p:cNvPr id="44" name="テキスト ボックス 43">
            <a:extLst>
              <a:ext uri="{FF2B5EF4-FFF2-40B4-BE49-F238E27FC236}">
                <a16:creationId xmlns:a16="http://schemas.microsoft.com/office/drawing/2014/main" id="{5A9901B1-C975-47FD-95F2-00035C7F6D47}"/>
              </a:ext>
            </a:extLst>
          </p:cNvPr>
          <p:cNvSpPr txBox="1"/>
          <p:nvPr/>
        </p:nvSpPr>
        <p:spPr>
          <a:xfrm>
            <a:off x="6368214" y="1678831"/>
            <a:ext cx="1107996" cy="461665"/>
          </a:xfrm>
          <a:prstGeom prst="rect">
            <a:avLst/>
          </a:prstGeom>
          <a:noFill/>
        </p:spPr>
        <p:txBody>
          <a:bodyPr wrap="none" rtlCol="0">
            <a:spAutoFit/>
          </a:bodyPr>
          <a:lstStyle>
            <a:defPPr rtl="0">
              <a:defRPr lang="ja-jp"/>
            </a:defPPr>
            <a:lvl1pPr>
              <a:defRPr kumimoji="1" sz="1600">
                <a:solidFill>
                  <a:schemeClr val="tx2"/>
                </a:solidFill>
                <a:latin typeface="Meiryo UI" panose="020B0604030504040204" pitchFamily="50" charset="-128"/>
                <a:ea typeface="Meiryo UI" panose="020B0604030504040204" pitchFamily="50" charset="-128"/>
              </a:defRPr>
            </a:lvl1pPr>
          </a:lstStyle>
          <a:p>
            <a:r>
              <a:rPr lang="ja-JP" altLang="en-US" sz="2400" dirty="0"/>
              <a:t>印刷係</a:t>
            </a:r>
          </a:p>
        </p:txBody>
      </p:sp>
      <p:sp>
        <p:nvSpPr>
          <p:cNvPr id="46" name="テキスト ボックス 45">
            <a:extLst>
              <a:ext uri="{FF2B5EF4-FFF2-40B4-BE49-F238E27FC236}">
                <a16:creationId xmlns:a16="http://schemas.microsoft.com/office/drawing/2014/main" id="{C25D69F4-8537-49E9-872B-91EF152C5526}"/>
              </a:ext>
            </a:extLst>
          </p:cNvPr>
          <p:cNvSpPr txBox="1"/>
          <p:nvPr/>
        </p:nvSpPr>
        <p:spPr>
          <a:xfrm>
            <a:off x="1572126" y="5837635"/>
            <a:ext cx="2162772" cy="584775"/>
          </a:xfrm>
          <a:prstGeom prst="rect">
            <a:avLst/>
          </a:prstGeom>
          <a:noFill/>
        </p:spPr>
        <p:txBody>
          <a:bodyPr wrap="none" rtlCol="0">
            <a:spAutoFit/>
          </a:bodyPr>
          <a:lstStyle>
            <a:defPPr rtl="0">
              <a:defRPr lang="ja-jp"/>
            </a:defPPr>
            <a:lvl1pPr>
              <a:defRPr kumimoji="1" sz="1600">
                <a:solidFill>
                  <a:schemeClr val="tx2"/>
                </a:solidFill>
                <a:latin typeface="Meiryo UI" panose="020B0604030504040204" pitchFamily="50" charset="-128"/>
                <a:ea typeface="Meiryo UI" panose="020B0604030504040204" pitchFamily="50" charset="-128"/>
              </a:defRPr>
            </a:lvl1pPr>
          </a:lstStyle>
          <a:p>
            <a:r>
              <a:rPr lang="ja-JP" altLang="en-US" dirty="0"/>
              <a:t>受付番号で</a:t>
            </a:r>
            <a:r>
              <a:rPr lang="en-US" altLang="ja-JP" dirty="0"/>
              <a:t>USB</a:t>
            </a:r>
            <a:r>
              <a:rPr lang="ja-JP" altLang="en-US" dirty="0"/>
              <a:t>に保存</a:t>
            </a:r>
          </a:p>
          <a:p>
            <a:r>
              <a:rPr lang="ja-JP" altLang="en-US" dirty="0"/>
              <a:t>共有フォルダにコピー</a:t>
            </a:r>
          </a:p>
        </p:txBody>
      </p:sp>
      <p:cxnSp>
        <p:nvCxnSpPr>
          <p:cNvPr id="53" name="直線コネクタ 52">
            <a:extLst>
              <a:ext uri="{FF2B5EF4-FFF2-40B4-BE49-F238E27FC236}">
                <a16:creationId xmlns:a16="http://schemas.microsoft.com/office/drawing/2014/main" id="{A16F9F73-8D88-4CEF-82E3-0B948BA6E9C9}"/>
              </a:ext>
            </a:extLst>
          </p:cNvPr>
          <p:cNvCxnSpPr>
            <a:cxnSpLocks/>
          </p:cNvCxnSpPr>
          <p:nvPr/>
        </p:nvCxnSpPr>
        <p:spPr>
          <a:xfrm>
            <a:off x="3156214" y="2924999"/>
            <a:ext cx="2329050" cy="327526"/>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54" name="テキスト ボックス 53">
            <a:extLst>
              <a:ext uri="{FF2B5EF4-FFF2-40B4-BE49-F238E27FC236}">
                <a16:creationId xmlns:a16="http://schemas.microsoft.com/office/drawing/2014/main" id="{F507B7B5-5161-4F61-9DEE-C1EBA5DDBA57}"/>
              </a:ext>
            </a:extLst>
          </p:cNvPr>
          <p:cNvSpPr txBox="1"/>
          <p:nvPr/>
        </p:nvSpPr>
        <p:spPr>
          <a:xfrm>
            <a:off x="3348649" y="3154475"/>
            <a:ext cx="1410964" cy="338554"/>
          </a:xfrm>
          <a:prstGeom prst="rect">
            <a:avLst/>
          </a:prstGeom>
          <a:noFill/>
        </p:spPr>
        <p:txBody>
          <a:bodyPr wrap="none" rtlCol="0">
            <a:spAutoFit/>
          </a:bodyPr>
          <a:lstStyle>
            <a:defPPr rtl="0">
              <a:defRPr lang="ja-jp"/>
            </a:defPPr>
            <a:lvl1pPr>
              <a:defRPr kumimoji="1" sz="1600">
                <a:solidFill>
                  <a:schemeClr val="tx2"/>
                </a:solidFill>
                <a:latin typeface="Meiryo UI" panose="020B0604030504040204" pitchFamily="50" charset="-128"/>
                <a:ea typeface="Meiryo UI" panose="020B0604030504040204" pitchFamily="50" charset="-128"/>
              </a:defRPr>
            </a:lvl1pPr>
          </a:lstStyle>
          <a:p>
            <a:r>
              <a:rPr lang="ja-JP" altLang="en-US" dirty="0"/>
              <a:t>無線</a:t>
            </a:r>
            <a:r>
              <a:rPr lang="en-US" altLang="ja-JP" dirty="0"/>
              <a:t>LAN</a:t>
            </a:r>
            <a:r>
              <a:rPr lang="ja-JP" altLang="en-US" dirty="0"/>
              <a:t>接続</a:t>
            </a:r>
          </a:p>
        </p:txBody>
      </p:sp>
      <p:pic>
        <p:nvPicPr>
          <p:cNvPr id="37" name="図 36">
            <a:extLst>
              <a:ext uri="{FF2B5EF4-FFF2-40B4-BE49-F238E27FC236}">
                <a16:creationId xmlns:a16="http://schemas.microsoft.com/office/drawing/2014/main" id="{E4D05602-5215-4DFB-9CF0-D8396705614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31859" y="3413382"/>
            <a:ext cx="946135" cy="709601"/>
          </a:xfrm>
          <a:prstGeom prst="rect">
            <a:avLst/>
          </a:prstGeom>
        </p:spPr>
      </p:pic>
      <p:pic>
        <p:nvPicPr>
          <p:cNvPr id="38" name="図 37">
            <a:extLst>
              <a:ext uri="{FF2B5EF4-FFF2-40B4-BE49-F238E27FC236}">
                <a16:creationId xmlns:a16="http://schemas.microsoft.com/office/drawing/2014/main" id="{D330325F-D3ED-440C-9878-0E43DBC9D9B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11138" y="4447591"/>
            <a:ext cx="946135" cy="709601"/>
          </a:xfrm>
          <a:prstGeom prst="rect">
            <a:avLst/>
          </a:prstGeom>
        </p:spPr>
      </p:pic>
      <p:pic>
        <p:nvPicPr>
          <p:cNvPr id="6" name="図 5">
            <a:extLst>
              <a:ext uri="{FF2B5EF4-FFF2-40B4-BE49-F238E27FC236}">
                <a16:creationId xmlns:a16="http://schemas.microsoft.com/office/drawing/2014/main" id="{A0FC161E-0FB8-4F72-A1FE-B4EC8DCD308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832556" y="3499930"/>
            <a:ext cx="578582" cy="536503"/>
          </a:xfrm>
          <a:prstGeom prst="rect">
            <a:avLst/>
          </a:prstGeom>
        </p:spPr>
      </p:pic>
      <p:pic>
        <p:nvPicPr>
          <p:cNvPr id="48" name="図 47">
            <a:extLst>
              <a:ext uri="{FF2B5EF4-FFF2-40B4-BE49-F238E27FC236}">
                <a16:creationId xmlns:a16="http://schemas.microsoft.com/office/drawing/2014/main" id="{B9748B24-2BA5-4F85-BC8C-E7193E993E3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775508" y="2447444"/>
            <a:ext cx="578582" cy="536503"/>
          </a:xfrm>
          <a:prstGeom prst="rect">
            <a:avLst/>
          </a:prstGeom>
        </p:spPr>
      </p:pic>
      <p:pic>
        <p:nvPicPr>
          <p:cNvPr id="50" name="図 49">
            <a:extLst>
              <a:ext uri="{FF2B5EF4-FFF2-40B4-BE49-F238E27FC236}">
                <a16:creationId xmlns:a16="http://schemas.microsoft.com/office/drawing/2014/main" id="{DC87D6B2-C13E-47B4-ACBC-40DD69ADCE4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873166" y="4491684"/>
            <a:ext cx="578582" cy="536503"/>
          </a:xfrm>
          <a:prstGeom prst="rect">
            <a:avLst/>
          </a:prstGeom>
        </p:spPr>
      </p:pic>
      <p:cxnSp>
        <p:nvCxnSpPr>
          <p:cNvPr id="51" name="直線コネクタ 50">
            <a:extLst>
              <a:ext uri="{FF2B5EF4-FFF2-40B4-BE49-F238E27FC236}">
                <a16:creationId xmlns:a16="http://schemas.microsoft.com/office/drawing/2014/main" id="{EAD93498-6116-4E23-8C02-EDD275E3B631}"/>
              </a:ext>
            </a:extLst>
          </p:cNvPr>
          <p:cNvCxnSpPr>
            <a:cxnSpLocks/>
          </p:cNvCxnSpPr>
          <p:nvPr/>
        </p:nvCxnSpPr>
        <p:spPr>
          <a:xfrm flipV="1">
            <a:off x="3179216" y="3409814"/>
            <a:ext cx="1915778" cy="583943"/>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5" name="直線コネクタ 54">
            <a:extLst>
              <a:ext uri="{FF2B5EF4-FFF2-40B4-BE49-F238E27FC236}">
                <a16:creationId xmlns:a16="http://schemas.microsoft.com/office/drawing/2014/main" id="{378D56F4-47A9-4744-89EB-211F2EE172A3}"/>
              </a:ext>
            </a:extLst>
          </p:cNvPr>
          <p:cNvCxnSpPr>
            <a:cxnSpLocks/>
          </p:cNvCxnSpPr>
          <p:nvPr/>
        </p:nvCxnSpPr>
        <p:spPr>
          <a:xfrm flipV="1">
            <a:off x="3253032" y="3496364"/>
            <a:ext cx="1977284" cy="1467375"/>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30" name="正方形/長方形 29">
            <a:extLst>
              <a:ext uri="{FF2B5EF4-FFF2-40B4-BE49-F238E27FC236}">
                <a16:creationId xmlns:a16="http://schemas.microsoft.com/office/drawing/2014/main" id="{2392BD5D-BF88-4F3F-B2DE-FC643400B9D3}"/>
              </a:ext>
            </a:extLst>
          </p:cNvPr>
          <p:cNvSpPr/>
          <p:nvPr/>
        </p:nvSpPr>
        <p:spPr>
          <a:xfrm>
            <a:off x="3464250" y="3899042"/>
            <a:ext cx="800219" cy="338554"/>
          </a:xfrm>
          <a:prstGeom prst="rect">
            <a:avLst/>
          </a:prstGeom>
          <a:noFill/>
          <a:ln>
            <a:solidFill>
              <a:schemeClr val="tx2"/>
            </a:solidFill>
          </a:ln>
        </p:spPr>
        <p:txBody>
          <a:bodyPr wrap="none" rtlCol="0">
            <a:spAutoFit/>
          </a:bodyPr>
          <a:lstStyle/>
          <a:p>
            <a:r>
              <a:rPr kumimoji="1" lang="ja-JP" altLang="en-US" sz="1600" dirty="0">
                <a:solidFill>
                  <a:schemeClr val="tx2"/>
                </a:solidFill>
                <a:latin typeface="Meiryo UI" panose="020B0604030504040204" pitchFamily="50" charset="-128"/>
                <a:ea typeface="Meiryo UI" panose="020B0604030504040204" pitchFamily="50" charset="-128"/>
              </a:rPr>
              <a:t>受付票</a:t>
            </a:r>
          </a:p>
        </p:txBody>
      </p:sp>
      <p:sp>
        <p:nvSpPr>
          <p:cNvPr id="31" name="テキスト ボックス 30">
            <a:extLst>
              <a:ext uri="{FF2B5EF4-FFF2-40B4-BE49-F238E27FC236}">
                <a16:creationId xmlns:a16="http://schemas.microsoft.com/office/drawing/2014/main" id="{99EA1586-CC44-467D-9A98-B5F2B2A20EB4}"/>
              </a:ext>
            </a:extLst>
          </p:cNvPr>
          <p:cNvSpPr txBox="1"/>
          <p:nvPr/>
        </p:nvSpPr>
        <p:spPr>
          <a:xfrm>
            <a:off x="6811960" y="4725144"/>
            <a:ext cx="2933816" cy="584775"/>
          </a:xfrm>
          <a:prstGeom prst="rect">
            <a:avLst/>
          </a:prstGeom>
          <a:noFill/>
        </p:spPr>
        <p:txBody>
          <a:bodyPr wrap="none" rtlCol="0">
            <a:spAutoFit/>
          </a:bodyPr>
          <a:lstStyle>
            <a:defPPr rtl="0">
              <a:defRPr lang="ja-jp"/>
            </a:defPPr>
            <a:lvl1pPr>
              <a:defRPr kumimoji="1" sz="1600">
                <a:solidFill>
                  <a:schemeClr val="tx2"/>
                </a:solidFill>
                <a:latin typeface="Meiryo UI" panose="020B0604030504040204" pitchFamily="50" charset="-128"/>
                <a:ea typeface="Meiryo UI" panose="020B0604030504040204" pitchFamily="50" charset="-128"/>
              </a:defRPr>
            </a:lvl1pPr>
          </a:lstStyle>
          <a:p>
            <a:r>
              <a:rPr lang="ja-JP" altLang="en-US" dirty="0"/>
              <a:t>担当する受付票の受付番号の</a:t>
            </a:r>
          </a:p>
          <a:p>
            <a:r>
              <a:rPr lang="ja-JP" altLang="en-US" dirty="0"/>
              <a:t>缶バッチ塗り絵を複数同時に印刷</a:t>
            </a:r>
          </a:p>
        </p:txBody>
      </p:sp>
      <p:sp>
        <p:nvSpPr>
          <p:cNvPr id="36" name="テキスト ボックス 35">
            <a:extLst>
              <a:ext uri="{FF2B5EF4-FFF2-40B4-BE49-F238E27FC236}">
                <a16:creationId xmlns:a16="http://schemas.microsoft.com/office/drawing/2014/main" id="{08FF3FC9-81F2-4990-AA19-04979CA40E65}"/>
              </a:ext>
            </a:extLst>
          </p:cNvPr>
          <p:cNvSpPr txBox="1"/>
          <p:nvPr/>
        </p:nvSpPr>
        <p:spPr>
          <a:xfrm>
            <a:off x="6723009" y="5636619"/>
            <a:ext cx="1944763" cy="584775"/>
          </a:xfrm>
          <a:prstGeom prst="rect">
            <a:avLst/>
          </a:prstGeom>
          <a:noFill/>
        </p:spPr>
        <p:txBody>
          <a:bodyPr wrap="none" rtlCol="0">
            <a:spAutoFit/>
          </a:bodyPr>
          <a:lstStyle>
            <a:defPPr rtl="0">
              <a:defRPr lang="ja-jp"/>
            </a:defPPr>
            <a:lvl1pPr>
              <a:defRPr kumimoji="1" sz="1600">
                <a:solidFill>
                  <a:schemeClr val="tx2"/>
                </a:solidFill>
                <a:latin typeface="Meiryo UI" panose="020B0604030504040204" pitchFamily="50" charset="-128"/>
                <a:ea typeface="Meiryo UI" panose="020B0604030504040204" pitchFamily="50" charset="-128"/>
              </a:defRPr>
            </a:lvl1pPr>
          </a:lstStyle>
          <a:p>
            <a:r>
              <a:rPr lang="ja-JP" altLang="en-US" dirty="0"/>
              <a:t>印刷係が複数の時は</a:t>
            </a:r>
          </a:p>
          <a:p>
            <a:r>
              <a:rPr lang="ja-JP" altLang="en-US" dirty="0"/>
              <a:t>受付票で担当を管理</a:t>
            </a:r>
          </a:p>
        </p:txBody>
      </p:sp>
      <p:pic>
        <p:nvPicPr>
          <p:cNvPr id="39" name="図 38">
            <a:extLst>
              <a:ext uri="{FF2B5EF4-FFF2-40B4-BE49-F238E27FC236}">
                <a16:creationId xmlns:a16="http://schemas.microsoft.com/office/drawing/2014/main" id="{4C684267-0ECE-48EF-97C1-AF0B317E572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67772" y="3948292"/>
            <a:ext cx="889401" cy="667051"/>
          </a:xfrm>
          <a:prstGeom prst="rect">
            <a:avLst/>
          </a:prstGeom>
        </p:spPr>
      </p:pic>
      <p:pic>
        <p:nvPicPr>
          <p:cNvPr id="41" name="図 40">
            <a:extLst>
              <a:ext uri="{FF2B5EF4-FFF2-40B4-BE49-F238E27FC236}">
                <a16:creationId xmlns:a16="http://schemas.microsoft.com/office/drawing/2014/main" id="{C9EE00E5-DE1D-4979-9481-96C2F60E2318}"/>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098675" y="3919838"/>
            <a:ext cx="725758" cy="725758"/>
          </a:xfrm>
          <a:prstGeom prst="rect">
            <a:avLst/>
          </a:prstGeom>
        </p:spPr>
      </p:pic>
      <p:cxnSp>
        <p:nvCxnSpPr>
          <p:cNvPr id="43" name="直線コネクタ 42">
            <a:extLst>
              <a:ext uri="{FF2B5EF4-FFF2-40B4-BE49-F238E27FC236}">
                <a16:creationId xmlns:a16="http://schemas.microsoft.com/office/drawing/2014/main" id="{82D9C6EB-975D-4CDD-8D50-500BB371C314}"/>
              </a:ext>
            </a:extLst>
          </p:cNvPr>
          <p:cNvCxnSpPr>
            <a:cxnSpLocks/>
          </p:cNvCxnSpPr>
          <p:nvPr/>
        </p:nvCxnSpPr>
        <p:spPr>
          <a:xfrm>
            <a:off x="6536297" y="3513752"/>
            <a:ext cx="2366427" cy="85482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5" name="直線矢印コネクタ 44">
            <a:extLst>
              <a:ext uri="{FF2B5EF4-FFF2-40B4-BE49-F238E27FC236}">
                <a16:creationId xmlns:a16="http://schemas.microsoft.com/office/drawing/2014/main" id="{CD47C043-2E59-48FF-9B32-2D8C42826615}"/>
              </a:ext>
            </a:extLst>
          </p:cNvPr>
          <p:cNvCxnSpPr>
            <a:cxnSpLocks/>
          </p:cNvCxnSpPr>
          <p:nvPr/>
        </p:nvCxnSpPr>
        <p:spPr>
          <a:xfrm>
            <a:off x="9629181" y="4281818"/>
            <a:ext cx="35366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7" name="テキスト ボックス 46">
            <a:extLst>
              <a:ext uri="{FF2B5EF4-FFF2-40B4-BE49-F238E27FC236}">
                <a16:creationId xmlns:a16="http://schemas.microsoft.com/office/drawing/2014/main" id="{A1E2D3C8-338E-41FD-B760-BB3655199345}"/>
              </a:ext>
            </a:extLst>
          </p:cNvPr>
          <p:cNvSpPr txBox="1"/>
          <p:nvPr/>
        </p:nvSpPr>
        <p:spPr>
          <a:xfrm>
            <a:off x="9177884" y="3669214"/>
            <a:ext cx="1385316" cy="338554"/>
          </a:xfrm>
          <a:prstGeom prst="rect">
            <a:avLst/>
          </a:prstGeom>
          <a:noFill/>
        </p:spPr>
        <p:txBody>
          <a:bodyPr wrap="none" rtlCol="0">
            <a:spAutoFit/>
          </a:bodyPr>
          <a:lstStyle>
            <a:defPPr rtl="0">
              <a:defRPr lang="ja-jp"/>
            </a:defPPr>
            <a:lvl1pPr>
              <a:defRPr kumimoji="1" sz="1600">
                <a:solidFill>
                  <a:schemeClr val="tx2"/>
                </a:solidFill>
                <a:latin typeface="Meiryo UI" panose="020B0604030504040204" pitchFamily="50" charset="-128"/>
                <a:ea typeface="Meiryo UI" panose="020B0604030504040204" pitchFamily="50" charset="-128"/>
              </a:defRPr>
            </a:lvl1pPr>
          </a:lstStyle>
          <a:p>
            <a:r>
              <a:rPr lang="ja-JP" altLang="en-US" dirty="0"/>
              <a:t>缶バッチ塗り絵</a:t>
            </a:r>
          </a:p>
        </p:txBody>
      </p:sp>
      <p:sp>
        <p:nvSpPr>
          <p:cNvPr id="49" name="テキスト ボックス 48">
            <a:extLst>
              <a:ext uri="{FF2B5EF4-FFF2-40B4-BE49-F238E27FC236}">
                <a16:creationId xmlns:a16="http://schemas.microsoft.com/office/drawing/2014/main" id="{B0B93093-0CC5-43EC-ABE0-7ECCEA939CD5}"/>
              </a:ext>
            </a:extLst>
          </p:cNvPr>
          <p:cNvSpPr txBox="1"/>
          <p:nvPr/>
        </p:nvSpPr>
        <p:spPr>
          <a:xfrm>
            <a:off x="7541742" y="3905287"/>
            <a:ext cx="1410964" cy="338554"/>
          </a:xfrm>
          <a:prstGeom prst="rect">
            <a:avLst/>
          </a:prstGeom>
          <a:noFill/>
        </p:spPr>
        <p:txBody>
          <a:bodyPr wrap="none" rtlCol="0">
            <a:spAutoFit/>
          </a:bodyPr>
          <a:lstStyle>
            <a:defPPr rtl="0">
              <a:defRPr lang="ja-jp"/>
            </a:defPPr>
            <a:lvl1pPr>
              <a:defRPr kumimoji="1" sz="1600">
                <a:solidFill>
                  <a:schemeClr val="tx2"/>
                </a:solidFill>
                <a:latin typeface="Meiryo UI" panose="020B0604030504040204" pitchFamily="50" charset="-128"/>
                <a:ea typeface="Meiryo UI" panose="020B0604030504040204" pitchFamily="50" charset="-128"/>
              </a:defRPr>
            </a:lvl1pPr>
          </a:lstStyle>
          <a:p>
            <a:r>
              <a:rPr lang="ja-JP" altLang="en-US" dirty="0"/>
              <a:t>無線</a:t>
            </a:r>
            <a:r>
              <a:rPr lang="en-US" altLang="ja-JP" dirty="0"/>
              <a:t>LAN</a:t>
            </a:r>
            <a:r>
              <a:rPr lang="ja-JP" altLang="en-US" dirty="0"/>
              <a:t>接続</a:t>
            </a:r>
          </a:p>
        </p:txBody>
      </p:sp>
      <p:sp>
        <p:nvSpPr>
          <p:cNvPr id="52" name="テキスト ボックス 51">
            <a:extLst>
              <a:ext uri="{FF2B5EF4-FFF2-40B4-BE49-F238E27FC236}">
                <a16:creationId xmlns:a16="http://schemas.microsoft.com/office/drawing/2014/main" id="{6BC04E10-E53A-4A4A-8F13-B66F89EDCF11}"/>
              </a:ext>
            </a:extLst>
          </p:cNvPr>
          <p:cNvSpPr txBox="1"/>
          <p:nvPr/>
        </p:nvSpPr>
        <p:spPr>
          <a:xfrm>
            <a:off x="5293564" y="1896780"/>
            <a:ext cx="1085554" cy="523220"/>
          </a:xfrm>
          <a:prstGeom prst="rect">
            <a:avLst/>
          </a:prstGeom>
          <a:noFill/>
        </p:spPr>
        <p:txBody>
          <a:bodyPr wrap="none" rtlCol="0">
            <a:spAutoFit/>
          </a:bodyPr>
          <a:lstStyle/>
          <a:p>
            <a:r>
              <a:rPr kumimoji="1" lang="en-US" altLang="ja-JP" sz="2800" dirty="0">
                <a:solidFill>
                  <a:srgbClr val="FF0000"/>
                </a:solidFill>
                <a:latin typeface="Meiryo UI" panose="020B0604030504040204" pitchFamily="50" charset="-128"/>
                <a:ea typeface="Meiryo UI" panose="020B0604030504040204" pitchFamily="50" charset="-128"/>
              </a:rPr>
              <a:t>PC01</a:t>
            </a:r>
            <a:endParaRPr kumimoji="1" lang="ja-JP" altLang="en-US" sz="2800" dirty="0">
              <a:solidFill>
                <a:srgbClr val="FF0000"/>
              </a:solidFill>
              <a:latin typeface="Meiryo UI" panose="020B0604030504040204" pitchFamily="50" charset="-128"/>
              <a:ea typeface="Meiryo UI" panose="020B0604030504040204" pitchFamily="50" charset="-128"/>
            </a:endParaRPr>
          </a:p>
        </p:txBody>
      </p:sp>
      <p:pic>
        <p:nvPicPr>
          <p:cNvPr id="56" name="図 55">
            <a:extLst>
              <a:ext uri="{FF2B5EF4-FFF2-40B4-BE49-F238E27FC236}">
                <a16:creationId xmlns:a16="http://schemas.microsoft.com/office/drawing/2014/main" id="{1B26000A-D891-46BE-B9B2-CA02AD66232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60602" y="1475830"/>
            <a:ext cx="889401" cy="667051"/>
          </a:xfrm>
          <a:prstGeom prst="rect">
            <a:avLst/>
          </a:prstGeom>
        </p:spPr>
      </p:pic>
      <p:pic>
        <p:nvPicPr>
          <p:cNvPr id="57" name="図 56">
            <a:extLst>
              <a:ext uri="{FF2B5EF4-FFF2-40B4-BE49-F238E27FC236}">
                <a16:creationId xmlns:a16="http://schemas.microsoft.com/office/drawing/2014/main" id="{04927AB4-51E1-4506-BF2B-97D27DFC2D0A}"/>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091505" y="1447376"/>
            <a:ext cx="725758" cy="725758"/>
          </a:xfrm>
          <a:prstGeom prst="rect">
            <a:avLst/>
          </a:prstGeom>
        </p:spPr>
      </p:pic>
      <p:cxnSp>
        <p:nvCxnSpPr>
          <p:cNvPr id="58" name="直線矢印コネクタ 57">
            <a:extLst>
              <a:ext uri="{FF2B5EF4-FFF2-40B4-BE49-F238E27FC236}">
                <a16:creationId xmlns:a16="http://schemas.microsoft.com/office/drawing/2014/main" id="{2D028AFD-CB62-4FE0-ADF6-96D42793278B}"/>
              </a:ext>
            </a:extLst>
          </p:cNvPr>
          <p:cNvCxnSpPr>
            <a:cxnSpLocks/>
          </p:cNvCxnSpPr>
          <p:nvPr/>
        </p:nvCxnSpPr>
        <p:spPr>
          <a:xfrm>
            <a:off x="9622011" y="1809356"/>
            <a:ext cx="35366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9" name="テキスト ボックス 58">
            <a:extLst>
              <a:ext uri="{FF2B5EF4-FFF2-40B4-BE49-F238E27FC236}">
                <a16:creationId xmlns:a16="http://schemas.microsoft.com/office/drawing/2014/main" id="{B9920C5C-E944-4EA0-B3AE-1B15331C56DA}"/>
              </a:ext>
            </a:extLst>
          </p:cNvPr>
          <p:cNvSpPr txBox="1"/>
          <p:nvPr/>
        </p:nvSpPr>
        <p:spPr>
          <a:xfrm>
            <a:off x="9082800" y="1196752"/>
            <a:ext cx="1385316" cy="338554"/>
          </a:xfrm>
          <a:prstGeom prst="rect">
            <a:avLst/>
          </a:prstGeom>
          <a:noFill/>
        </p:spPr>
        <p:txBody>
          <a:bodyPr wrap="none" rtlCol="0">
            <a:spAutoFit/>
          </a:bodyPr>
          <a:lstStyle>
            <a:defPPr rtl="0">
              <a:defRPr lang="ja-jp"/>
            </a:defPPr>
            <a:lvl1pPr>
              <a:defRPr kumimoji="1" sz="1600">
                <a:solidFill>
                  <a:schemeClr val="tx2"/>
                </a:solidFill>
                <a:latin typeface="Meiryo UI" panose="020B0604030504040204" pitchFamily="50" charset="-128"/>
                <a:ea typeface="Meiryo UI" panose="020B0604030504040204" pitchFamily="50" charset="-128"/>
              </a:defRPr>
            </a:lvl1pPr>
          </a:lstStyle>
          <a:p>
            <a:r>
              <a:rPr lang="ja-JP" altLang="en-US" dirty="0"/>
              <a:t>缶バッチ塗り絵</a:t>
            </a:r>
          </a:p>
        </p:txBody>
      </p:sp>
      <p:sp>
        <p:nvSpPr>
          <p:cNvPr id="60" name="テキスト ボックス 59">
            <a:extLst>
              <a:ext uri="{FF2B5EF4-FFF2-40B4-BE49-F238E27FC236}">
                <a16:creationId xmlns:a16="http://schemas.microsoft.com/office/drawing/2014/main" id="{FD8457C5-335C-41CC-B81E-122F9B736D02}"/>
              </a:ext>
            </a:extLst>
          </p:cNvPr>
          <p:cNvSpPr txBox="1"/>
          <p:nvPr/>
        </p:nvSpPr>
        <p:spPr>
          <a:xfrm>
            <a:off x="7534572" y="1432825"/>
            <a:ext cx="1410964" cy="338554"/>
          </a:xfrm>
          <a:prstGeom prst="rect">
            <a:avLst/>
          </a:prstGeom>
          <a:noFill/>
        </p:spPr>
        <p:txBody>
          <a:bodyPr wrap="none" rtlCol="0">
            <a:spAutoFit/>
          </a:bodyPr>
          <a:lstStyle>
            <a:defPPr rtl="0">
              <a:defRPr lang="ja-jp"/>
            </a:defPPr>
            <a:lvl1pPr>
              <a:defRPr kumimoji="1" sz="1600">
                <a:solidFill>
                  <a:schemeClr val="tx2"/>
                </a:solidFill>
                <a:latin typeface="Meiryo UI" panose="020B0604030504040204" pitchFamily="50" charset="-128"/>
                <a:ea typeface="Meiryo UI" panose="020B0604030504040204" pitchFamily="50" charset="-128"/>
              </a:defRPr>
            </a:lvl1pPr>
          </a:lstStyle>
          <a:p>
            <a:r>
              <a:rPr lang="ja-JP" altLang="en-US" dirty="0"/>
              <a:t>無線</a:t>
            </a:r>
            <a:r>
              <a:rPr lang="en-US" altLang="ja-JP" dirty="0"/>
              <a:t>LAN</a:t>
            </a:r>
            <a:r>
              <a:rPr lang="ja-JP" altLang="en-US" dirty="0"/>
              <a:t>接続</a:t>
            </a:r>
          </a:p>
        </p:txBody>
      </p:sp>
      <p:cxnSp>
        <p:nvCxnSpPr>
          <p:cNvPr id="61" name="直線コネクタ 60">
            <a:extLst>
              <a:ext uri="{FF2B5EF4-FFF2-40B4-BE49-F238E27FC236}">
                <a16:creationId xmlns:a16="http://schemas.microsoft.com/office/drawing/2014/main" id="{461C1F3F-3198-4237-AD43-EA4198571BE8}"/>
              </a:ext>
            </a:extLst>
          </p:cNvPr>
          <p:cNvCxnSpPr>
            <a:cxnSpLocks/>
          </p:cNvCxnSpPr>
          <p:nvPr/>
        </p:nvCxnSpPr>
        <p:spPr>
          <a:xfrm flipV="1">
            <a:off x="6814492" y="2020437"/>
            <a:ext cx="2016224" cy="715699"/>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FE9F6CB7-82BA-4532-B2E3-0125B892CA2D}"/>
              </a:ext>
            </a:extLst>
          </p:cNvPr>
          <p:cNvSpPr txBox="1"/>
          <p:nvPr/>
        </p:nvSpPr>
        <p:spPr>
          <a:xfrm>
            <a:off x="9489379" y="1914128"/>
            <a:ext cx="595035" cy="338554"/>
          </a:xfrm>
          <a:prstGeom prst="rect">
            <a:avLst/>
          </a:prstGeom>
          <a:noFill/>
        </p:spPr>
        <p:txBody>
          <a:bodyPr wrap="none" rtlCol="0">
            <a:spAutoFit/>
          </a:bodyPr>
          <a:lstStyle/>
          <a:p>
            <a:r>
              <a:rPr kumimoji="1" lang="ja-JP" altLang="en-US" sz="1600" dirty="0">
                <a:solidFill>
                  <a:schemeClr val="tx2"/>
                </a:solidFill>
                <a:latin typeface="Meiryo UI" panose="020B0604030504040204" pitchFamily="50" charset="-128"/>
                <a:ea typeface="Meiryo UI" panose="020B0604030504040204" pitchFamily="50" charset="-128"/>
              </a:rPr>
              <a:t>印刷</a:t>
            </a:r>
          </a:p>
        </p:txBody>
      </p:sp>
      <p:sp>
        <p:nvSpPr>
          <p:cNvPr id="63" name="テキスト ボックス 62">
            <a:extLst>
              <a:ext uri="{FF2B5EF4-FFF2-40B4-BE49-F238E27FC236}">
                <a16:creationId xmlns:a16="http://schemas.microsoft.com/office/drawing/2014/main" id="{02395DB6-FC65-4EAC-BDB5-87CDA93E0851}"/>
              </a:ext>
            </a:extLst>
          </p:cNvPr>
          <p:cNvSpPr txBox="1"/>
          <p:nvPr/>
        </p:nvSpPr>
        <p:spPr>
          <a:xfrm>
            <a:off x="9550003" y="4371412"/>
            <a:ext cx="595035" cy="338554"/>
          </a:xfrm>
          <a:prstGeom prst="rect">
            <a:avLst/>
          </a:prstGeom>
          <a:noFill/>
        </p:spPr>
        <p:txBody>
          <a:bodyPr wrap="none" rtlCol="0">
            <a:spAutoFit/>
          </a:bodyPr>
          <a:lstStyle/>
          <a:p>
            <a:r>
              <a:rPr kumimoji="1" lang="ja-JP" altLang="en-US" sz="1600" dirty="0">
                <a:solidFill>
                  <a:schemeClr val="tx2"/>
                </a:solidFill>
                <a:latin typeface="Meiryo UI" panose="020B0604030504040204" pitchFamily="50" charset="-128"/>
                <a:ea typeface="Meiryo UI" panose="020B0604030504040204" pitchFamily="50" charset="-128"/>
              </a:rPr>
              <a:t>印刷</a:t>
            </a:r>
          </a:p>
        </p:txBody>
      </p:sp>
    </p:spTree>
    <p:extLst>
      <p:ext uri="{BB962C8B-B14F-4D97-AF65-F5344CB8AC3E}">
        <p14:creationId xmlns:p14="http://schemas.microsoft.com/office/powerpoint/2010/main" val="31464643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945BEC0-FE63-4CCA-B671-17F168CE4C23}"/>
              </a:ext>
            </a:extLst>
          </p:cNvPr>
          <p:cNvSpPr>
            <a:spLocks noGrp="1"/>
          </p:cNvSpPr>
          <p:nvPr>
            <p:ph type="title"/>
          </p:nvPr>
        </p:nvSpPr>
        <p:spPr/>
        <p:txBody>
          <a:bodyPr>
            <a:normAutofit/>
          </a:bodyPr>
          <a:lstStyle/>
          <a:p>
            <a:r>
              <a:rPr lang="en-US" altLang="ja-JP" sz="3200" dirty="0"/>
              <a:t>2. </a:t>
            </a:r>
            <a:r>
              <a:rPr lang="ja-JP" altLang="en-US" sz="3200" dirty="0"/>
              <a:t>「共有フォルダを提供する側のコンピュータ」の設定</a:t>
            </a:r>
            <a:endParaRPr kumimoji="1" lang="ja-JP" altLang="en-US" sz="3200" dirty="0"/>
          </a:p>
        </p:txBody>
      </p:sp>
      <p:sp>
        <p:nvSpPr>
          <p:cNvPr id="3" name="コンテンツ プレースホルダー 2">
            <a:extLst>
              <a:ext uri="{FF2B5EF4-FFF2-40B4-BE49-F238E27FC236}">
                <a16:creationId xmlns:a16="http://schemas.microsoft.com/office/drawing/2014/main" id="{BAF92FFC-6132-4150-9053-6340BBCB22D7}"/>
              </a:ext>
            </a:extLst>
          </p:cNvPr>
          <p:cNvSpPr>
            <a:spLocks noGrp="1"/>
          </p:cNvSpPr>
          <p:nvPr>
            <p:ph idx="1"/>
          </p:nvPr>
        </p:nvSpPr>
        <p:spPr/>
        <p:txBody>
          <a:bodyPr/>
          <a:lstStyle/>
          <a:p>
            <a:pPr marL="457200" indent="-457200">
              <a:buFont typeface="+mj-ea"/>
              <a:buAutoNum type="circleNumDbPlain"/>
            </a:pPr>
            <a:r>
              <a:rPr lang="ja-JP" altLang="en-US" dirty="0"/>
              <a:t>「ネットワークとインターネット」の</a:t>
            </a:r>
            <a:r>
              <a:rPr kumimoji="1" lang="ja-JP" altLang="en-US" dirty="0"/>
              <a:t>共有オプションの設定</a:t>
            </a:r>
          </a:p>
          <a:p>
            <a:pPr marL="457200" indent="-457200">
              <a:buFont typeface="+mj-ea"/>
              <a:buAutoNum type="circleNumDbPlain"/>
            </a:pPr>
            <a:r>
              <a:rPr lang="ja-JP" altLang="en-US" dirty="0"/>
              <a:t>「その他のユーザー」の登録</a:t>
            </a:r>
            <a:endParaRPr lang="en-US" altLang="ja-JP" dirty="0"/>
          </a:p>
          <a:p>
            <a:pPr marL="457200" indent="-457200">
              <a:buFont typeface="+mj-ea"/>
              <a:buAutoNum type="circleNumDbPlain"/>
            </a:pPr>
            <a:r>
              <a:rPr lang="en-US" altLang="ja-JP" dirty="0"/>
              <a:t>SD</a:t>
            </a:r>
            <a:r>
              <a:rPr lang="ja-JP" altLang="en-US" dirty="0"/>
              <a:t>カードの共有の設定</a:t>
            </a:r>
          </a:p>
          <a:p>
            <a:pPr marL="457200" indent="-457200">
              <a:buFont typeface="+mj-ea"/>
              <a:buAutoNum type="circleNumDbPlain"/>
            </a:pPr>
            <a:r>
              <a:rPr lang="ja-JP" altLang="en-US" dirty="0"/>
              <a:t>電源が切れないように「電源とスリープ」をなしに設定</a:t>
            </a:r>
          </a:p>
          <a:p>
            <a:pPr marL="457200" indent="-457200">
              <a:buFont typeface="+mj-ea"/>
              <a:buAutoNum type="circleNumDbPlain"/>
            </a:pPr>
            <a:endParaRPr lang="ja-JP" altLang="en-US" dirty="0"/>
          </a:p>
          <a:p>
            <a:endParaRPr kumimoji="1" lang="ja-JP" altLang="en-US" dirty="0"/>
          </a:p>
        </p:txBody>
      </p:sp>
    </p:spTree>
    <p:extLst>
      <p:ext uri="{BB962C8B-B14F-4D97-AF65-F5344CB8AC3E}">
        <p14:creationId xmlns:p14="http://schemas.microsoft.com/office/powerpoint/2010/main" val="27258495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945BEC0-FE63-4CCA-B671-17F168CE4C23}"/>
              </a:ext>
            </a:extLst>
          </p:cNvPr>
          <p:cNvSpPr>
            <a:spLocks noGrp="1"/>
          </p:cNvSpPr>
          <p:nvPr>
            <p:ph type="title"/>
          </p:nvPr>
        </p:nvSpPr>
        <p:spPr/>
        <p:txBody>
          <a:bodyPr/>
          <a:lstStyle/>
          <a:p>
            <a:r>
              <a:rPr lang="en-US" altLang="ja-JP" sz="3200" dirty="0"/>
              <a:t>2.1.  </a:t>
            </a:r>
            <a:r>
              <a:rPr lang="ja-JP" altLang="en-US" sz="3200" dirty="0"/>
              <a:t>「ネットワークとインターネット」の共有オプションの設定</a:t>
            </a:r>
          </a:p>
        </p:txBody>
      </p:sp>
      <p:sp>
        <p:nvSpPr>
          <p:cNvPr id="3" name="コンテンツ プレースホルダー 2">
            <a:extLst>
              <a:ext uri="{FF2B5EF4-FFF2-40B4-BE49-F238E27FC236}">
                <a16:creationId xmlns:a16="http://schemas.microsoft.com/office/drawing/2014/main" id="{BAF92FFC-6132-4150-9053-6340BBCB22D7}"/>
              </a:ext>
            </a:extLst>
          </p:cNvPr>
          <p:cNvSpPr>
            <a:spLocks noGrp="1"/>
          </p:cNvSpPr>
          <p:nvPr>
            <p:ph idx="1"/>
          </p:nvPr>
        </p:nvSpPr>
        <p:spPr/>
        <p:txBody>
          <a:bodyPr/>
          <a:lstStyle/>
          <a:p>
            <a:pPr marL="457200" indent="-457200">
              <a:buFont typeface="+mj-ea"/>
              <a:buAutoNum type="circleNumDbPlain"/>
            </a:pPr>
            <a:r>
              <a:rPr lang="en-US" altLang="ja-JP" dirty="0"/>
              <a:t>Windows</a:t>
            </a:r>
            <a:r>
              <a:rPr lang="ja-JP" altLang="en-US" dirty="0"/>
              <a:t>の設定で「ネットワークとインターネット」選択</a:t>
            </a:r>
          </a:p>
          <a:p>
            <a:pPr marL="457200" indent="-457200">
              <a:buFont typeface="+mj-ea"/>
              <a:buAutoNum type="circleNumDbPlain"/>
            </a:pPr>
            <a:r>
              <a:rPr lang="en-US" altLang="ja-JP" dirty="0"/>
              <a:t>[</a:t>
            </a:r>
            <a:r>
              <a:rPr lang="ja-JP" altLang="en-US" dirty="0"/>
              <a:t>状態</a:t>
            </a:r>
            <a:r>
              <a:rPr lang="en-US" altLang="ja-JP" dirty="0"/>
              <a:t>] </a:t>
            </a:r>
            <a:r>
              <a:rPr lang="ja-JP" altLang="en-US" dirty="0"/>
              <a:t>タブ内の「共有オプション」を選択</a:t>
            </a:r>
          </a:p>
          <a:p>
            <a:pPr marL="457200" indent="-457200">
              <a:buFont typeface="+mj-ea"/>
              <a:buAutoNum type="circleNumDbPlain"/>
            </a:pPr>
            <a:r>
              <a:rPr lang="ja-JP" altLang="en-US" dirty="0"/>
              <a:t>「プライベート」もしくは「ゲストまたはパブリック」の設定</a:t>
            </a:r>
            <a:endParaRPr kumimoji="1" lang="ja-JP" altLang="en-US" dirty="0"/>
          </a:p>
        </p:txBody>
      </p:sp>
    </p:spTree>
    <p:extLst>
      <p:ext uri="{BB962C8B-B14F-4D97-AF65-F5344CB8AC3E}">
        <p14:creationId xmlns:p14="http://schemas.microsoft.com/office/powerpoint/2010/main" val="36459121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タイトル 12"/>
          <p:cNvSpPr>
            <a:spLocks noGrp="1"/>
          </p:cNvSpPr>
          <p:nvPr>
            <p:ph type="title"/>
          </p:nvPr>
        </p:nvSpPr>
        <p:spPr/>
        <p:txBody>
          <a:bodyPr rtlCol="0"/>
          <a:lstStyle/>
          <a:p>
            <a:pPr rtl="0"/>
            <a:r>
              <a:rPr lang="ja-JP" altLang="en-US" dirty="0">
                <a:latin typeface="Meiryo UI" panose="020B0604030504040204" pitchFamily="50" charset="-128"/>
                <a:ea typeface="Meiryo UI" panose="020B0604030504040204" pitchFamily="50" charset="-128"/>
              </a:rPr>
              <a:t>内容</a:t>
            </a:r>
          </a:p>
        </p:txBody>
      </p:sp>
      <p:sp>
        <p:nvSpPr>
          <p:cNvPr id="14" name="コンテンツ プレースホルダー 13"/>
          <p:cNvSpPr>
            <a:spLocks noGrp="1"/>
          </p:cNvSpPr>
          <p:nvPr>
            <p:ph idx="1"/>
          </p:nvPr>
        </p:nvSpPr>
        <p:spPr/>
        <p:txBody>
          <a:bodyPr rtlCol="0">
            <a:normAutofit/>
          </a:bodyPr>
          <a:lstStyle/>
          <a:p>
            <a:pPr marL="571500" indent="-571500">
              <a:buFont typeface="+mj-lt"/>
              <a:buAutoNum type="romanUcPeriod"/>
            </a:pPr>
            <a:r>
              <a:rPr lang="ja-JP" altLang="en-US" sz="3200" dirty="0"/>
              <a:t> </a:t>
            </a:r>
            <a:r>
              <a:rPr lang="en-US" altLang="ja-JP" sz="3200" dirty="0"/>
              <a:t>Wifi</a:t>
            </a:r>
            <a:r>
              <a:rPr lang="ja-JP" altLang="en-US" sz="3200" dirty="0"/>
              <a:t>の活用</a:t>
            </a:r>
          </a:p>
          <a:p>
            <a:pPr marL="571500" indent="-571500">
              <a:buFont typeface="+mj-lt"/>
              <a:buAutoNum type="romanUcPeriod"/>
            </a:pPr>
            <a:r>
              <a:rPr lang="ja-JP" altLang="en-US" sz="3200" dirty="0"/>
              <a:t> パソ隊</a:t>
            </a:r>
            <a:r>
              <a:rPr lang="en-US" altLang="ja-JP" sz="3200" dirty="0"/>
              <a:t>PC</a:t>
            </a:r>
            <a:r>
              <a:rPr lang="ja-JP" altLang="en-US" sz="3200" dirty="0"/>
              <a:t>の準備と用途</a:t>
            </a:r>
            <a:endParaRPr lang="en-US" altLang="ja-JP" sz="3200" dirty="0"/>
          </a:p>
          <a:p>
            <a:pPr marL="571500" indent="-571500">
              <a:buFont typeface="+mj-lt"/>
              <a:buAutoNum type="romanUcPeriod"/>
            </a:pPr>
            <a:r>
              <a:rPr lang="ja-JP" altLang="en-US" sz="3200" dirty="0"/>
              <a:t> 缶バッチ用</a:t>
            </a:r>
            <a:r>
              <a:rPr lang="en-US" altLang="ja-JP" sz="3200" dirty="0"/>
              <a:t>PC</a:t>
            </a:r>
            <a:r>
              <a:rPr lang="ja-JP" altLang="en-US" sz="3200" dirty="0"/>
              <a:t>の設定</a:t>
            </a:r>
            <a:endParaRPr lang="en-US" altLang="ja-JP" sz="3200" dirty="0"/>
          </a:p>
          <a:p>
            <a:pPr marL="571500" indent="-571500">
              <a:buFont typeface="+mj-lt"/>
              <a:buAutoNum type="romanUcPeriod"/>
            </a:pPr>
            <a:r>
              <a:rPr lang="ja-JP" altLang="en-US" sz="3200" dirty="0"/>
              <a:t> 額縁プリクラ用</a:t>
            </a:r>
            <a:r>
              <a:rPr lang="en-US" altLang="ja-JP" sz="3200" dirty="0"/>
              <a:t>PC</a:t>
            </a:r>
            <a:r>
              <a:rPr lang="ja-JP" altLang="en-US" sz="3200" dirty="0"/>
              <a:t>の設定</a:t>
            </a:r>
            <a:endParaRPr lang="ja-JP" altLang="en-US" sz="32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7111829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AC54B5D-23AA-4DEC-AB62-67B70273AA85}"/>
              </a:ext>
            </a:extLst>
          </p:cNvPr>
          <p:cNvSpPr>
            <a:spLocks noGrp="1"/>
          </p:cNvSpPr>
          <p:nvPr>
            <p:ph type="title"/>
          </p:nvPr>
        </p:nvSpPr>
        <p:spPr>
          <a:xfrm>
            <a:off x="1117309" y="76200"/>
            <a:ext cx="10157354" cy="1397000"/>
          </a:xfrm>
        </p:spPr>
        <p:txBody>
          <a:bodyPr vert="horz" lIns="121899" tIns="60949" rIns="121899" bIns="60949" rtlCol="0" anchor="b">
            <a:normAutofit/>
          </a:bodyPr>
          <a:lstStyle/>
          <a:p>
            <a:r>
              <a:rPr lang="en-US" altLang="ja-JP" sz="3200" dirty="0"/>
              <a:t>2.1.1. Windows</a:t>
            </a:r>
            <a:r>
              <a:rPr lang="ja-JP" altLang="en-US" sz="3200" dirty="0"/>
              <a:t>の設定で「ネットワークとインターネット」選択</a:t>
            </a:r>
          </a:p>
        </p:txBody>
      </p:sp>
      <p:pic>
        <p:nvPicPr>
          <p:cNvPr id="4" name="図 3">
            <a:extLst>
              <a:ext uri="{FF2B5EF4-FFF2-40B4-BE49-F238E27FC236}">
                <a16:creationId xmlns:a16="http://schemas.microsoft.com/office/drawing/2014/main" id="{EE086BA5-4F97-4AC4-8646-485C5A6448BF}"/>
              </a:ext>
            </a:extLst>
          </p:cNvPr>
          <p:cNvPicPr>
            <a:picLocks noChangeAspect="1"/>
          </p:cNvPicPr>
          <p:nvPr/>
        </p:nvPicPr>
        <p:blipFill>
          <a:blip r:embed="rId2"/>
          <a:stretch>
            <a:fillRect/>
          </a:stretch>
        </p:blipFill>
        <p:spPr>
          <a:xfrm>
            <a:off x="2494012" y="1543986"/>
            <a:ext cx="6912768" cy="4837342"/>
          </a:xfrm>
          <a:prstGeom prst="rect">
            <a:avLst/>
          </a:prstGeom>
        </p:spPr>
      </p:pic>
    </p:spTree>
    <p:extLst>
      <p:ext uri="{BB962C8B-B14F-4D97-AF65-F5344CB8AC3E}">
        <p14:creationId xmlns:p14="http://schemas.microsoft.com/office/powerpoint/2010/main" val="10042137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AC54B5D-23AA-4DEC-AB62-67B70273AA85}"/>
              </a:ext>
            </a:extLst>
          </p:cNvPr>
          <p:cNvSpPr>
            <a:spLocks noGrp="1"/>
          </p:cNvSpPr>
          <p:nvPr>
            <p:ph type="title"/>
          </p:nvPr>
        </p:nvSpPr>
        <p:spPr/>
        <p:txBody>
          <a:bodyPr vert="horz" lIns="121899" tIns="60949" rIns="121899" bIns="60949" rtlCol="0" anchor="b">
            <a:normAutofit/>
          </a:bodyPr>
          <a:lstStyle/>
          <a:p>
            <a:r>
              <a:rPr lang="en-US" altLang="ja-JP" sz="3200" dirty="0"/>
              <a:t>2.1.2. [</a:t>
            </a:r>
            <a:r>
              <a:rPr lang="ja-JP" altLang="en-US" sz="3200" dirty="0"/>
              <a:t>状態</a:t>
            </a:r>
            <a:r>
              <a:rPr lang="en-US" altLang="ja-JP" sz="3200" dirty="0"/>
              <a:t>] </a:t>
            </a:r>
            <a:r>
              <a:rPr lang="ja-JP" altLang="en-US" sz="3200" dirty="0"/>
              <a:t>タブ内の「共有オプション」を選択</a:t>
            </a:r>
          </a:p>
        </p:txBody>
      </p:sp>
      <p:pic>
        <p:nvPicPr>
          <p:cNvPr id="3" name="図 2">
            <a:extLst>
              <a:ext uri="{FF2B5EF4-FFF2-40B4-BE49-F238E27FC236}">
                <a16:creationId xmlns:a16="http://schemas.microsoft.com/office/drawing/2014/main" id="{BF02F088-0996-4514-AC85-F6D00A436535}"/>
              </a:ext>
            </a:extLst>
          </p:cNvPr>
          <p:cNvPicPr>
            <a:picLocks noChangeAspect="1"/>
          </p:cNvPicPr>
          <p:nvPr/>
        </p:nvPicPr>
        <p:blipFill>
          <a:blip r:embed="rId2"/>
          <a:stretch>
            <a:fillRect/>
          </a:stretch>
        </p:blipFill>
        <p:spPr>
          <a:xfrm>
            <a:off x="1701924" y="1498149"/>
            <a:ext cx="6554120" cy="4706497"/>
          </a:xfrm>
          <a:prstGeom prst="rect">
            <a:avLst/>
          </a:prstGeom>
        </p:spPr>
      </p:pic>
    </p:spTree>
    <p:extLst>
      <p:ext uri="{BB962C8B-B14F-4D97-AF65-F5344CB8AC3E}">
        <p14:creationId xmlns:p14="http://schemas.microsoft.com/office/powerpoint/2010/main" val="442657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AC54B5D-23AA-4DEC-AB62-67B70273AA85}"/>
              </a:ext>
            </a:extLst>
          </p:cNvPr>
          <p:cNvSpPr>
            <a:spLocks noGrp="1"/>
          </p:cNvSpPr>
          <p:nvPr>
            <p:ph type="title"/>
          </p:nvPr>
        </p:nvSpPr>
        <p:spPr/>
        <p:txBody>
          <a:bodyPr vert="horz" lIns="121899" tIns="60949" rIns="121899" bIns="60949" rtlCol="0" anchor="b">
            <a:normAutofit/>
          </a:bodyPr>
          <a:lstStyle/>
          <a:p>
            <a:r>
              <a:rPr lang="en-US" altLang="ja-JP" sz="3200" dirty="0"/>
              <a:t>2.1.3. </a:t>
            </a:r>
            <a:r>
              <a:rPr lang="ja-JP" altLang="en-US" sz="3200" dirty="0"/>
              <a:t>「プライベート」もしくは「ゲストまたはパブリック」の設定</a:t>
            </a:r>
          </a:p>
        </p:txBody>
      </p:sp>
      <p:pic>
        <p:nvPicPr>
          <p:cNvPr id="4" name="図 3">
            <a:extLst>
              <a:ext uri="{FF2B5EF4-FFF2-40B4-BE49-F238E27FC236}">
                <a16:creationId xmlns:a16="http://schemas.microsoft.com/office/drawing/2014/main" id="{412B5E43-37F7-485E-B9F1-80B366BAAC8A}"/>
              </a:ext>
            </a:extLst>
          </p:cNvPr>
          <p:cNvPicPr>
            <a:picLocks noChangeAspect="1"/>
          </p:cNvPicPr>
          <p:nvPr/>
        </p:nvPicPr>
        <p:blipFill>
          <a:blip r:embed="rId2"/>
          <a:stretch>
            <a:fillRect/>
          </a:stretch>
        </p:blipFill>
        <p:spPr>
          <a:xfrm>
            <a:off x="1773932" y="1556792"/>
            <a:ext cx="7072457" cy="4945532"/>
          </a:xfrm>
          <a:prstGeom prst="rect">
            <a:avLst/>
          </a:prstGeom>
        </p:spPr>
      </p:pic>
    </p:spTree>
    <p:extLst>
      <p:ext uri="{BB962C8B-B14F-4D97-AF65-F5344CB8AC3E}">
        <p14:creationId xmlns:p14="http://schemas.microsoft.com/office/powerpoint/2010/main" val="23492931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AC54B5D-23AA-4DEC-AB62-67B70273AA85}"/>
              </a:ext>
            </a:extLst>
          </p:cNvPr>
          <p:cNvSpPr>
            <a:spLocks noGrp="1"/>
          </p:cNvSpPr>
          <p:nvPr>
            <p:ph type="title"/>
          </p:nvPr>
        </p:nvSpPr>
        <p:spPr/>
        <p:txBody>
          <a:bodyPr vert="horz" lIns="121899" tIns="60949" rIns="121899" bIns="60949" rtlCol="0" anchor="b">
            <a:normAutofit/>
          </a:bodyPr>
          <a:lstStyle/>
          <a:p>
            <a:r>
              <a:rPr lang="en-US" altLang="ja-JP" sz="3200" dirty="0"/>
              <a:t>2.1.4. </a:t>
            </a:r>
            <a:r>
              <a:rPr lang="ja-JP" altLang="en-US" sz="3200" dirty="0"/>
              <a:t>すべてのネットワークプロファイルに対する設定</a:t>
            </a:r>
          </a:p>
        </p:txBody>
      </p:sp>
      <p:pic>
        <p:nvPicPr>
          <p:cNvPr id="6" name="図 5">
            <a:extLst>
              <a:ext uri="{FF2B5EF4-FFF2-40B4-BE49-F238E27FC236}">
                <a16:creationId xmlns:a16="http://schemas.microsoft.com/office/drawing/2014/main" id="{79073D2A-CA1F-4919-8C2A-64F2735BDF84}"/>
              </a:ext>
            </a:extLst>
          </p:cNvPr>
          <p:cNvPicPr>
            <a:picLocks noChangeAspect="1"/>
          </p:cNvPicPr>
          <p:nvPr/>
        </p:nvPicPr>
        <p:blipFill>
          <a:blip r:embed="rId2"/>
          <a:stretch>
            <a:fillRect/>
          </a:stretch>
        </p:blipFill>
        <p:spPr>
          <a:xfrm>
            <a:off x="1701924" y="1473200"/>
            <a:ext cx="6233867" cy="4911531"/>
          </a:xfrm>
          <a:prstGeom prst="rect">
            <a:avLst/>
          </a:prstGeom>
        </p:spPr>
      </p:pic>
    </p:spTree>
    <p:extLst>
      <p:ext uri="{BB962C8B-B14F-4D97-AF65-F5344CB8AC3E}">
        <p14:creationId xmlns:p14="http://schemas.microsoft.com/office/powerpoint/2010/main" val="8622574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AC54B5D-23AA-4DEC-AB62-67B70273AA85}"/>
              </a:ext>
            </a:extLst>
          </p:cNvPr>
          <p:cNvSpPr>
            <a:spLocks noGrp="1"/>
          </p:cNvSpPr>
          <p:nvPr>
            <p:ph type="title"/>
          </p:nvPr>
        </p:nvSpPr>
        <p:spPr/>
        <p:txBody>
          <a:bodyPr vert="horz" lIns="121899" tIns="60949" rIns="121899" bIns="60949" rtlCol="0" anchor="b">
            <a:normAutofit/>
          </a:bodyPr>
          <a:lstStyle/>
          <a:p>
            <a:r>
              <a:rPr lang="en-US" altLang="ja-JP" sz="3200" dirty="0"/>
              <a:t>2.2. </a:t>
            </a:r>
            <a:r>
              <a:rPr lang="ja-JP" altLang="en-US" sz="3200" dirty="0"/>
              <a:t>「その他のユーザー」の登録</a:t>
            </a:r>
          </a:p>
        </p:txBody>
      </p:sp>
      <p:sp>
        <p:nvSpPr>
          <p:cNvPr id="5" name="コンテンツ プレースホルダー 2">
            <a:extLst>
              <a:ext uri="{FF2B5EF4-FFF2-40B4-BE49-F238E27FC236}">
                <a16:creationId xmlns:a16="http://schemas.microsoft.com/office/drawing/2014/main" id="{CF8A4992-70F1-40F5-B7F1-02057BA91B65}"/>
              </a:ext>
            </a:extLst>
          </p:cNvPr>
          <p:cNvSpPr>
            <a:spLocks noGrp="1"/>
          </p:cNvSpPr>
          <p:nvPr>
            <p:ph idx="1"/>
          </p:nvPr>
        </p:nvSpPr>
        <p:spPr>
          <a:xfrm>
            <a:off x="1117309" y="1701800"/>
            <a:ext cx="10157354" cy="4470400"/>
          </a:xfrm>
        </p:spPr>
        <p:txBody>
          <a:bodyPr/>
          <a:lstStyle/>
          <a:p>
            <a:pPr marL="457200" indent="-457200">
              <a:buFont typeface="+mj-ea"/>
              <a:buAutoNum type="circleNumDbPlain"/>
            </a:pPr>
            <a:r>
              <a:rPr lang="ja-JP" altLang="en-US" dirty="0"/>
              <a:t>「アカウント」の選択</a:t>
            </a:r>
          </a:p>
          <a:p>
            <a:pPr marL="457200" indent="-457200">
              <a:buFont typeface="+mj-ea"/>
              <a:buAutoNum type="circleNumDbPlain"/>
            </a:pPr>
            <a:r>
              <a:rPr lang="ja-JP" altLang="en-US" dirty="0"/>
              <a:t>「家族とその他のユーザー」の表示</a:t>
            </a:r>
          </a:p>
          <a:p>
            <a:pPr marL="457200" indent="-457200">
              <a:buFont typeface="+mj-ea"/>
              <a:buAutoNum type="circleNumDbPlain"/>
            </a:pPr>
            <a:r>
              <a:rPr lang="ja-JP" altLang="en-US" dirty="0"/>
              <a:t>「その他のユーザー」の追加</a:t>
            </a:r>
          </a:p>
          <a:p>
            <a:pPr marL="457200" indent="-457200">
              <a:buFont typeface="+mj-ea"/>
              <a:buAutoNum type="circleNumDbPlain"/>
            </a:pPr>
            <a:r>
              <a:rPr lang="ja-JP" altLang="en-US" dirty="0"/>
              <a:t>「共有フォルダ」の表示</a:t>
            </a:r>
          </a:p>
          <a:p>
            <a:pPr marL="457200" indent="-457200">
              <a:buFont typeface="+mj-ea"/>
              <a:buAutoNum type="circleNumDbPlain"/>
            </a:pPr>
            <a:r>
              <a:rPr lang="ja-JP" altLang="en-US" dirty="0"/>
              <a:t>缶バッチ塗り絵の保存とコピー</a:t>
            </a:r>
            <a:endParaRPr kumimoji="1" lang="ja-JP" altLang="en-US" dirty="0"/>
          </a:p>
        </p:txBody>
      </p:sp>
    </p:spTree>
    <p:extLst>
      <p:ext uri="{BB962C8B-B14F-4D97-AF65-F5344CB8AC3E}">
        <p14:creationId xmlns:p14="http://schemas.microsoft.com/office/powerpoint/2010/main" val="2198783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AC54B5D-23AA-4DEC-AB62-67B70273AA85}"/>
              </a:ext>
            </a:extLst>
          </p:cNvPr>
          <p:cNvSpPr>
            <a:spLocks noGrp="1"/>
          </p:cNvSpPr>
          <p:nvPr>
            <p:ph type="title"/>
          </p:nvPr>
        </p:nvSpPr>
        <p:spPr/>
        <p:txBody>
          <a:bodyPr vert="horz" lIns="121899" tIns="60949" rIns="121899" bIns="60949" rtlCol="0" anchor="b">
            <a:normAutofit/>
          </a:bodyPr>
          <a:lstStyle/>
          <a:p>
            <a:r>
              <a:rPr lang="en-US" altLang="ja-JP" sz="3200" dirty="0"/>
              <a:t>2.2.1. </a:t>
            </a:r>
            <a:r>
              <a:rPr lang="ja-JP" altLang="en-US" sz="3200" dirty="0"/>
              <a:t>「アカウント」の選択</a:t>
            </a:r>
          </a:p>
        </p:txBody>
      </p:sp>
      <p:pic>
        <p:nvPicPr>
          <p:cNvPr id="4" name="図 3">
            <a:extLst>
              <a:ext uri="{FF2B5EF4-FFF2-40B4-BE49-F238E27FC236}">
                <a16:creationId xmlns:a16="http://schemas.microsoft.com/office/drawing/2014/main" id="{E57184FE-D1AB-4C2A-A5CD-C1A3863B7F6C}"/>
              </a:ext>
            </a:extLst>
          </p:cNvPr>
          <p:cNvPicPr>
            <a:picLocks noChangeAspect="1"/>
          </p:cNvPicPr>
          <p:nvPr/>
        </p:nvPicPr>
        <p:blipFill>
          <a:blip r:embed="rId2"/>
          <a:stretch>
            <a:fillRect/>
          </a:stretch>
        </p:blipFill>
        <p:spPr>
          <a:xfrm>
            <a:off x="1629916" y="1500381"/>
            <a:ext cx="5991972" cy="4700926"/>
          </a:xfrm>
          <a:prstGeom prst="rect">
            <a:avLst/>
          </a:prstGeom>
        </p:spPr>
      </p:pic>
    </p:spTree>
    <p:extLst>
      <p:ext uri="{BB962C8B-B14F-4D97-AF65-F5344CB8AC3E}">
        <p14:creationId xmlns:p14="http://schemas.microsoft.com/office/powerpoint/2010/main" val="26583014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AC54B5D-23AA-4DEC-AB62-67B70273AA85}"/>
              </a:ext>
            </a:extLst>
          </p:cNvPr>
          <p:cNvSpPr>
            <a:spLocks noGrp="1"/>
          </p:cNvSpPr>
          <p:nvPr>
            <p:ph type="title"/>
          </p:nvPr>
        </p:nvSpPr>
        <p:spPr/>
        <p:txBody>
          <a:bodyPr vert="horz" lIns="121899" tIns="60949" rIns="121899" bIns="60949" rtlCol="0" anchor="b">
            <a:normAutofit/>
          </a:bodyPr>
          <a:lstStyle/>
          <a:p>
            <a:r>
              <a:rPr lang="en-US" altLang="ja-JP" sz="3200" dirty="0"/>
              <a:t>2.2.2. </a:t>
            </a:r>
            <a:r>
              <a:rPr lang="ja-JP" altLang="en-US" sz="3200" dirty="0"/>
              <a:t>「家族とその他のユーザー」の表示</a:t>
            </a:r>
          </a:p>
        </p:txBody>
      </p:sp>
      <p:pic>
        <p:nvPicPr>
          <p:cNvPr id="5" name="図 4">
            <a:extLst>
              <a:ext uri="{FF2B5EF4-FFF2-40B4-BE49-F238E27FC236}">
                <a16:creationId xmlns:a16="http://schemas.microsoft.com/office/drawing/2014/main" id="{2A816A89-C7C0-4E79-84DF-989A1AF42177}"/>
              </a:ext>
            </a:extLst>
          </p:cNvPr>
          <p:cNvPicPr>
            <a:picLocks noChangeAspect="1"/>
          </p:cNvPicPr>
          <p:nvPr/>
        </p:nvPicPr>
        <p:blipFill>
          <a:blip r:embed="rId2"/>
          <a:stretch>
            <a:fillRect/>
          </a:stretch>
        </p:blipFill>
        <p:spPr>
          <a:xfrm>
            <a:off x="1773932" y="1700808"/>
            <a:ext cx="6356776" cy="4570442"/>
          </a:xfrm>
          <a:prstGeom prst="rect">
            <a:avLst/>
          </a:prstGeom>
        </p:spPr>
      </p:pic>
    </p:spTree>
    <p:extLst>
      <p:ext uri="{BB962C8B-B14F-4D97-AF65-F5344CB8AC3E}">
        <p14:creationId xmlns:p14="http://schemas.microsoft.com/office/powerpoint/2010/main" val="32620930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AC54B5D-23AA-4DEC-AB62-67B70273AA85}"/>
              </a:ext>
            </a:extLst>
          </p:cNvPr>
          <p:cNvSpPr>
            <a:spLocks noGrp="1"/>
          </p:cNvSpPr>
          <p:nvPr>
            <p:ph type="title"/>
          </p:nvPr>
        </p:nvSpPr>
        <p:spPr/>
        <p:txBody>
          <a:bodyPr vert="horz" lIns="121899" tIns="60949" rIns="121899" bIns="60949" rtlCol="0" anchor="b">
            <a:normAutofit/>
          </a:bodyPr>
          <a:lstStyle/>
          <a:p>
            <a:r>
              <a:rPr lang="en-US" altLang="ja-JP" sz="3200" dirty="0"/>
              <a:t>2.2.3. </a:t>
            </a:r>
            <a:r>
              <a:rPr lang="ja-JP" altLang="en-US" sz="3200" dirty="0"/>
              <a:t>「その他のユーザー」の追加</a:t>
            </a:r>
          </a:p>
        </p:txBody>
      </p:sp>
      <p:sp>
        <p:nvSpPr>
          <p:cNvPr id="7" name="コンテンツ プレースホルダー 2">
            <a:extLst>
              <a:ext uri="{FF2B5EF4-FFF2-40B4-BE49-F238E27FC236}">
                <a16:creationId xmlns:a16="http://schemas.microsoft.com/office/drawing/2014/main" id="{15C4D6D0-AC08-4559-89F4-F6979364FA11}"/>
              </a:ext>
            </a:extLst>
          </p:cNvPr>
          <p:cNvSpPr>
            <a:spLocks noGrp="1"/>
          </p:cNvSpPr>
          <p:nvPr>
            <p:ph idx="1"/>
          </p:nvPr>
        </p:nvSpPr>
        <p:spPr>
          <a:xfrm>
            <a:off x="1117309" y="1701800"/>
            <a:ext cx="10157354" cy="4470400"/>
          </a:xfrm>
        </p:spPr>
        <p:txBody>
          <a:bodyPr/>
          <a:lstStyle/>
          <a:p>
            <a:pPr marL="457200" indent="-457200">
              <a:buFont typeface="+mj-ea"/>
              <a:buAutoNum type="circleNumDbPlain"/>
            </a:pPr>
            <a:r>
              <a:rPr lang="ja-JP" altLang="en-US" dirty="0"/>
              <a:t>「このユーザーのサインイン情報がありません」を選択</a:t>
            </a:r>
          </a:p>
          <a:p>
            <a:pPr marL="457200" indent="-457200">
              <a:buFont typeface="+mj-ea"/>
              <a:buAutoNum type="circleNumDbPlain"/>
            </a:pPr>
            <a:r>
              <a:rPr lang="ja-JP" altLang="en-US" dirty="0"/>
              <a:t>「</a:t>
            </a:r>
            <a:r>
              <a:rPr lang="en-US" altLang="ja-JP" dirty="0"/>
              <a:t>Microsoft</a:t>
            </a:r>
            <a:r>
              <a:rPr lang="ja-JP" altLang="en-US" dirty="0"/>
              <a:t>アカウントを持たないユーザー」を選択</a:t>
            </a:r>
          </a:p>
          <a:p>
            <a:pPr marL="457200" indent="-457200">
              <a:buFont typeface="+mj-ea"/>
              <a:buAutoNum type="circleNumDbPlain"/>
            </a:pPr>
            <a:r>
              <a:rPr lang="ja-JP" altLang="en-US" dirty="0"/>
              <a:t>この</a:t>
            </a:r>
            <a:r>
              <a:rPr lang="en-US" altLang="ja-JP" dirty="0"/>
              <a:t>PC</a:t>
            </a:r>
            <a:r>
              <a:rPr lang="ja-JP" altLang="en-US" dirty="0"/>
              <a:t>のアカウントの作成</a:t>
            </a:r>
          </a:p>
          <a:p>
            <a:pPr marL="457200" indent="-457200">
              <a:buFont typeface="+mj-ea"/>
              <a:buAutoNum type="circleNumDbPlain"/>
            </a:pPr>
            <a:r>
              <a:rPr lang="ja-JP" altLang="en-US" dirty="0"/>
              <a:t>ユーザー</a:t>
            </a:r>
            <a:r>
              <a:rPr lang="en-US" altLang="ja-JP" dirty="0"/>
              <a:t>ID</a:t>
            </a:r>
            <a:r>
              <a:rPr lang="ja-JP" altLang="en-US" dirty="0"/>
              <a:t>の使用</a:t>
            </a:r>
          </a:p>
        </p:txBody>
      </p:sp>
    </p:spTree>
    <p:extLst>
      <p:ext uri="{BB962C8B-B14F-4D97-AF65-F5344CB8AC3E}">
        <p14:creationId xmlns:p14="http://schemas.microsoft.com/office/powerpoint/2010/main" val="16554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AC54B5D-23AA-4DEC-AB62-67B70273AA85}"/>
              </a:ext>
            </a:extLst>
          </p:cNvPr>
          <p:cNvSpPr>
            <a:spLocks noGrp="1"/>
          </p:cNvSpPr>
          <p:nvPr>
            <p:ph type="title"/>
          </p:nvPr>
        </p:nvSpPr>
        <p:spPr/>
        <p:txBody>
          <a:bodyPr vert="horz" lIns="121899" tIns="60949" rIns="121899" bIns="60949" rtlCol="0" anchor="b">
            <a:normAutofit/>
          </a:bodyPr>
          <a:lstStyle/>
          <a:p>
            <a:r>
              <a:rPr lang="en-US" altLang="ja-JP" sz="3200" dirty="0"/>
              <a:t>2.2.3.1. </a:t>
            </a:r>
            <a:r>
              <a:rPr lang="ja-JP" altLang="en-US" sz="3200" dirty="0"/>
              <a:t>「このユーザーのサインイン情報がありません」を選択</a:t>
            </a:r>
          </a:p>
        </p:txBody>
      </p:sp>
      <p:pic>
        <p:nvPicPr>
          <p:cNvPr id="5" name="図 4">
            <a:extLst>
              <a:ext uri="{FF2B5EF4-FFF2-40B4-BE49-F238E27FC236}">
                <a16:creationId xmlns:a16="http://schemas.microsoft.com/office/drawing/2014/main" id="{02CC2258-8FD6-45E7-835A-9A4CE97D4121}"/>
              </a:ext>
            </a:extLst>
          </p:cNvPr>
          <p:cNvPicPr>
            <a:picLocks noChangeAspect="1"/>
          </p:cNvPicPr>
          <p:nvPr/>
        </p:nvPicPr>
        <p:blipFill>
          <a:blip r:embed="rId2"/>
          <a:stretch>
            <a:fillRect/>
          </a:stretch>
        </p:blipFill>
        <p:spPr>
          <a:xfrm>
            <a:off x="1773932" y="1522896"/>
            <a:ext cx="4968552" cy="4793012"/>
          </a:xfrm>
          <a:prstGeom prst="rect">
            <a:avLst/>
          </a:prstGeom>
        </p:spPr>
      </p:pic>
      <p:sp>
        <p:nvSpPr>
          <p:cNvPr id="6" name="テキスト ボックス 5">
            <a:extLst>
              <a:ext uri="{FF2B5EF4-FFF2-40B4-BE49-F238E27FC236}">
                <a16:creationId xmlns:a16="http://schemas.microsoft.com/office/drawing/2014/main" id="{9E3EBFDE-6344-4A9C-B5F4-137FA8DBBE1C}"/>
              </a:ext>
            </a:extLst>
          </p:cNvPr>
          <p:cNvSpPr txBox="1"/>
          <p:nvPr/>
        </p:nvSpPr>
        <p:spPr>
          <a:xfrm>
            <a:off x="7246540" y="1772816"/>
            <a:ext cx="4176464" cy="830997"/>
          </a:xfrm>
          <a:prstGeom prst="rect">
            <a:avLst/>
          </a:prstGeom>
          <a:noFill/>
        </p:spPr>
        <p:txBody>
          <a:bodyPr wrap="square" rtlCol="0">
            <a:spAutoFit/>
          </a:bodyPr>
          <a:lstStyle/>
          <a:p>
            <a:r>
              <a:rPr kumimoji="1" lang="ja-JP" altLang="en-US" dirty="0"/>
              <a:t>「このユーザーのサインイン</a:t>
            </a:r>
          </a:p>
          <a:p>
            <a:r>
              <a:rPr kumimoji="1" lang="ja-JP" altLang="en-US" dirty="0"/>
              <a:t>情報がありません」を選択</a:t>
            </a:r>
          </a:p>
        </p:txBody>
      </p:sp>
    </p:spTree>
    <p:extLst>
      <p:ext uri="{BB962C8B-B14F-4D97-AF65-F5344CB8AC3E}">
        <p14:creationId xmlns:p14="http://schemas.microsoft.com/office/powerpoint/2010/main" val="2826240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AC54B5D-23AA-4DEC-AB62-67B70273AA85}"/>
              </a:ext>
            </a:extLst>
          </p:cNvPr>
          <p:cNvSpPr>
            <a:spLocks noGrp="1"/>
          </p:cNvSpPr>
          <p:nvPr>
            <p:ph type="title"/>
          </p:nvPr>
        </p:nvSpPr>
        <p:spPr/>
        <p:txBody>
          <a:bodyPr vert="horz" lIns="121899" tIns="60949" rIns="121899" bIns="60949" rtlCol="0" anchor="b">
            <a:normAutofit/>
          </a:bodyPr>
          <a:lstStyle/>
          <a:p>
            <a:r>
              <a:rPr lang="en-US" altLang="ja-JP" sz="3200" dirty="0"/>
              <a:t>2.2.3.2. </a:t>
            </a:r>
            <a:r>
              <a:rPr lang="ja-JP" altLang="en-US" sz="3200" dirty="0"/>
              <a:t>「</a:t>
            </a:r>
            <a:r>
              <a:rPr lang="en-US" altLang="ja-JP" sz="3200" dirty="0"/>
              <a:t>Microsoft</a:t>
            </a:r>
            <a:r>
              <a:rPr lang="ja-JP" altLang="en-US" sz="3200" dirty="0"/>
              <a:t>アカウントのないユーザー」を選択</a:t>
            </a:r>
          </a:p>
        </p:txBody>
      </p:sp>
      <p:sp>
        <p:nvSpPr>
          <p:cNvPr id="6" name="テキスト ボックス 5">
            <a:extLst>
              <a:ext uri="{FF2B5EF4-FFF2-40B4-BE49-F238E27FC236}">
                <a16:creationId xmlns:a16="http://schemas.microsoft.com/office/drawing/2014/main" id="{9E3EBFDE-6344-4A9C-B5F4-137FA8DBBE1C}"/>
              </a:ext>
            </a:extLst>
          </p:cNvPr>
          <p:cNvSpPr txBox="1"/>
          <p:nvPr/>
        </p:nvSpPr>
        <p:spPr>
          <a:xfrm>
            <a:off x="7246540" y="1772816"/>
            <a:ext cx="4464496" cy="1200329"/>
          </a:xfrm>
          <a:prstGeom prst="rect">
            <a:avLst/>
          </a:prstGeom>
          <a:noFill/>
        </p:spPr>
        <p:txBody>
          <a:bodyPr wrap="square" rtlCol="0">
            <a:spAutoFit/>
          </a:bodyPr>
          <a:lstStyle/>
          <a:p>
            <a:r>
              <a:rPr kumimoji="1" lang="ja-JP" altLang="en-US" dirty="0"/>
              <a:t>「</a:t>
            </a:r>
            <a:r>
              <a:rPr kumimoji="1" lang="en-US" altLang="ja-JP" dirty="0"/>
              <a:t>Microsoft</a:t>
            </a:r>
            <a:r>
              <a:rPr kumimoji="1" lang="ja-JP" altLang="en-US" dirty="0"/>
              <a:t>アカウントを</a:t>
            </a:r>
          </a:p>
          <a:p>
            <a:r>
              <a:rPr kumimoji="1" lang="ja-JP" altLang="en-US" dirty="0"/>
              <a:t>持たないユーザーを追加する」</a:t>
            </a:r>
          </a:p>
          <a:p>
            <a:r>
              <a:rPr kumimoji="1" lang="ja-JP" altLang="en-US" dirty="0"/>
              <a:t>を選択</a:t>
            </a:r>
          </a:p>
        </p:txBody>
      </p:sp>
      <p:pic>
        <p:nvPicPr>
          <p:cNvPr id="7" name="図 6">
            <a:extLst>
              <a:ext uri="{FF2B5EF4-FFF2-40B4-BE49-F238E27FC236}">
                <a16:creationId xmlns:a16="http://schemas.microsoft.com/office/drawing/2014/main" id="{FD22D266-45BA-42C7-A603-F68AB2B96DE5}"/>
              </a:ext>
            </a:extLst>
          </p:cNvPr>
          <p:cNvPicPr>
            <a:picLocks noChangeAspect="1"/>
          </p:cNvPicPr>
          <p:nvPr/>
        </p:nvPicPr>
        <p:blipFill>
          <a:blip r:embed="rId2"/>
          <a:stretch>
            <a:fillRect/>
          </a:stretch>
        </p:blipFill>
        <p:spPr>
          <a:xfrm>
            <a:off x="1629916" y="1473200"/>
            <a:ext cx="5171587" cy="5035703"/>
          </a:xfrm>
          <a:prstGeom prst="rect">
            <a:avLst/>
          </a:prstGeom>
        </p:spPr>
      </p:pic>
    </p:spTree>
    <p:extLst>
      <p:ext uri="{BB962C8B-B14F-4D97-AF65-F5344CB8AC3E}">
        <p14:creationId xmlns:p14="http://schemas.microsoft.com/office/powerpoint/2010/main" val="3388880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12588" y="4445000"/>
            <a:ext cx="7658087" cy="1930400"/>
          </a:xfrm>
        </p:spPr>
        <p:txBody>
          <a:bodyPr vert="horz" lIns="121899" tIns="60949" rIns="121899" bIns="60949" rtlCol="0" anchor="t">
            <a:normAutofit/>
          </a:bodyPr>
          <a:lstStyle/>
          <a:p>
            <a:r>
              <a:rPr lang="en-US" altLang="ja-JP" sz="4800" dirty="0"/>
              <a:t>Ⅰ. Wifi</a:t>
            </a:r>
            <a:r>
              <a:rPr lang="ja-JP" altLang="en-US" sz="4800" dirty="0"/>
              <a:t>の活用</a:t>
            </a:r>
          </a:p>
        </p:txBody>
      </p:sp>
    </p:spTree>
    <p:extLst>
      <p:ext uri="{BB962C8B-B14F-4D97-AF65-F5344CB8AC3E}">
        <p14:creationId xmlns:p14="http://schemas.microsoft.com/office/powerpoint/2010/main" val="2087528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AC54B5D-23AA-4DEC-AB62-67B70273AA85}"/>
              </a:ext>
            </a:extLst>
          </p:cNvPr>
          <p:cNvSpPr>
            <a:spLocks noGrp="1"/>
          </p:cNvSpPr>
          <p:nvPr>
            <p:ph type="title"/>
          </p:nvPr>
        </p:nvSpPr>
        <p:spPr/>
        <p:txBody>
          <a:bodyPr vert="horz" lIns="121899" tIns="60949" rIns="121899" bIns="60949" rtlCol="0" anchor="b">
            <a:normAutofit/>
          </a:bodyPr>
          <a:lstStyle/>
          <a:p>
            <a:r>
              <a:rPr lang="en-US" altLang="ja-JP" sz="3200" dirty="0"/>
              <a:t>2.2.3.3. </a:t>
            </a:r>
            <a:r>
              <a:rPr lang="ja-JP" altLang="en-US" sz="3200" dirty="0"/>
              <a:t>この</a:t>
            </a:r>
            <a:r>
              <a:rPr lang="en-US" altLang="ja-JP" sz="3200" dirty="0"/>
              <a:t>PC</a:t>
            </a:r>
            <a:r>
              <a:rPr lang="ja-JP" altLang="en-US" sz="3200" dirty="0"/>
              <a:t>のアカウントの作成</a:t>
            </a:r>
          </a:p>
        </p:txBody>
      </p:sp>
      <p:sp>
        <p:nvSpPr>
          <p:cNvPr id="6" name="テキスト ボックス 5">
            <a:extLst>
              <a:ext uri="{FF2B5EF4-FFF2-40B4-BE49-F238E27FC236}">
                <a16:creationId xmlns:a16="http://schemas.microsoft.com/office/drawing/2014/main" id="{9E3EBFDE-6344-4A9C-B5F4-137FA8DBBE1C}"/>
              </a:ext>
            </a:extLst>
          </p:cNvPr>
          <p:cNvSpPr txBox="1"/>
          <p:nvPr/>
        </p:nvSpPr>
        <p:spPr>
          <a:xfrm>
            <a:off x="7246540" y="1772816"/>
            <a:ext cx="4464496" cy="1569660"/>
          </a:xfrm>
          <a:prstGeom prst="rect">
            <a:avLst/>
          </a:prstGeom>
          <a:noFill/>
        </p:spPr>
        <p:txBody>
          <a:bodyPr wrap="square" rtlCol="0">
            <a:spAutoFit/>
          </a:bodyPr>
          <a:lstStyle/>
          <a:p>
            <a:r>
              <a:rPr kumimoji="1" lang="ja-JP" altLang="en-US" dirty="0"/>
              <a:t>ユーザー</a:t>
            </a:r>
            <a:r>
              <a:rPr kumimoji="1" lang="en-US" altLang="ja-JP" dirty="0"/>
              <a:t>ID</a:t>
            </a:r>
            <a:r>
              <a:rPr kumimoji="1" lang="ja-JP" altLang="en-US" dirty="0"/>
              <a:t>の追加</a:t>
            </a:r>
          </a:p>
          <a:p>
            <a:r>
              <a:rPr kumimoji="1" lang="ja-JP" altLang="en-US" dirty="0"/>
              <a:t>・</a:t>
            </a:r>
            <a:r>
              <a:rPr kumimoji="1" lang="en-US" altLang="ja-JP" dirty="0"/>
              <a:t>cfes201901~cfes201912</a:t>
            </a:r>
          </a:p>
          <a:p>
            <a:r>
              <a:rPr kumimoji="1" lang="ja-JP" altLang="en-US" dirty="0"/>
              <a:t>パスワードをユーザー</a:t>
            </a:r>
            <a:r>
              <a:rPr kumimoji="1" lang="en-US" altLang="ja-JP" dirty="0"/>
              <a:t>ID</a:t>
            </a:r>
            <a:r>
              <a:rPr kumimoji="1" lang="ja-JP" altLang="en-US" dirty="0"/>
              <a:t>と同じ</a:t>
            </a:r>
          </a:p>
          <a:p>
            <a:r>
              <a:rPr kumimoji="1" lang="ja-JP" altLang="en-US" dirty="0"/>
              <a:t>セキュリティの質問に回答</a:t>
            </a:r>
          </a:p>
        </p:txBody>
      </p:sp>
      <p:pic>
        <p:nvPicPr>
          <p:cNvPr id="5" name="図 4">
            <a:extLst>
              <a:ext uri="{FF2B5EF4-FFF2-40B4-BE49-F238E27FC236}">
                <a16:creationId xmlns:a16="http://schemas.microsoft.com/office/drawing/2014/main" id="{5C8A7B98-7231-490C-BE64-4586F2F0B1A1}"/>
              </a:ext>
            </a:extLst>
          </p:cNvPr>
          <p:cNvPicPr>
            <a:picLocks noChangeAspect="1"/>
          </p:cNvPicPr>
          <p:nvPr/>
        </p:nvPicPr>
        <p:blipFill>
          <a:blip r:embed="rId2"/>
          <a:stretch>
            <a:fillRect/>
          </a:stretch>
        </p:blipFill>
        <p:spPr>
          <a:xfrm>
            <a:off x="1629916" y="1628800"/>
            <a:ext cx="5080527" cy="4922501"/>
          </a:xfrm>
          <a:prstGeom prst="rect">
            <a:avLst/>
          </a:prstGeom>
        </p:spPr>
      </p:pic>
    </p:spTree>
    <p:extLst>
      <p:ext uri="{BB962C8B-B14F-4D97-AF65-F5344CB8AC3E}">
        <p14:creationId xmlns:p14="http://schemas.microsoft.com/office/powerpoint/2010/main" val="10319469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AC54B5D-23AA-4DEC-AB62-67B70273AA85}"/>
              </a:ext>
            </a:extLst>
          </p:cNvPr>
          <p:cNvSpPr>
            <a:spLocks noGrp="1"/>
          </p:cNvSpPr>
          <p:nvPr>
            <p:ph type="title"/>
          </p:nvPr>
        </p:nvSpPr>
        <p:spPr/>
        <p:txBody>
          <a:bodyPr vert="horz" lIns="121899" tIns="60949" rIns="121899" bIns="60949" rtlCol="0" anchor="b">
            <a:normAutofit/>
          </a:bodyPr>
          <a:lstStyle/>
          <a:p>
            <a:r>
              <a:rPr lang="en-US" altLang="ja-JP" sz="3200" dirty="0"/>
              <a:t>2.2.4. </a:t>
            </a:r>
            <a:r>
              <a:rPr lang="ja-JP" altLang="en-US" sz="3200" dirty="0"/>
              <a:t>ユーザー</a:t>
            </a:r>
            <a:r>
              <a:rPr lang="en-US" altLang="ja-JP" sz="3200" dirty="0"/>
              <a:t>ID</a:t>
            </a:r>
            <a:r>
              <a:rPr lang="ja-JP" altLang="en-US" sz="3200" dirty="0"/>
              <a:t>の使用と</a:t>
            </a:r>
            <a:r>
              <a:rPr lang="en-US" altLang="ja-JP" sz="3200" dirty="0"/>
              <a:t>SD</a:t>
            </a:r>
            <a:r>
              <a:rPr lang="ja-JP" altLang="en-US" sz="3200" dirty="0"/>
              <a:t>カードの共有</a:t>
            </a:r>
          </a:p>
        </p:txBody>
      </p:sp>
      <p:sp>
        <p:nvSpPr>
          <p:cNvPr id="7" name="コンテンツ プレースホルダー 2">
            <a:extLst>
              <a:ext uri="{FF2B5EF4-FFF2-40B4-BE49-F238E27FC236}">
                <a16:creationId xmlns:a16="http://schemas.microsoft.com/office/drawing/2014/main" id="{15C4D6D0-AC08-4559-89F4-F6979364FA11}"/>
              </a:ext>
            </a:extLst>
          </p:cNvPr>
          <p:cNvSpPr>
            <a:spLocks noGrp="1"/>
          </p:cNvSpPr>
          <p:nvPr>
            <p:ph idx="1"/>
          </p:nvPr>
        </p:nvSpPr>
        <p:spPr>
          <a:xfrm>
            <a:off x="1117309" y="1701800"/>
            <a:ext cx="10157354" cy="4470400"/>
          </a:xfrm>
        </p:spPr>
        <p:txBody>
          <a:bodyPr/>
          <a:lstStyle/>
          <a:p>
            <a:pPr marL="457200" indent="-457200">
              <a:buFont typeface="+mj-ea"/>
              <a:buAutoNum type="circleNumDbPlain"/>
            </a:pPr>
            <a:r>
              <a:rPr lang="ja-JP" altLang="en-US" dirty="0"/>
              <a:t>缶バッチ塗り絵係が画像をコピーするために使用</a:t>
            </a:r>
          </a:p>
          <a:p>
            <a:pPr marL="457200" indent="-457200">
              <a:buFont typeface="+mj-ea"/>
              <a:buAutoNum type="circleNumDbPlain"/>
            </a:pPr>
            <a:r>
              <a:rPr lang="ja-JP" altLang="en-US" dirty="0"/>
              <a:t>缶バッチ印刷係の</a:t>
            </a:r>
            <a:r>
              <a:rPr lang="en-US" altLang="ja-JP" dirty="0"/>
              <a:t>PC</a:t>
            </a:r>
            <a:r>
              <a:rPr lang="ja-JP" altLang="en-US" dirty="0"/>
              <a:t>に</a:t>
            </a:r>
            <a:r>
              <a:rPr lang="en-US" altLang="ja-JP" dirty="0"/>
              <a:t>SD</a:t>
            </a:r>
            <a:r>
              <a:rPr lang="ja-JP" altLang="en-US" dirty="0"/>
              <a:t>カードをセット</a:t>
            </a:r>
          </a:p>
          <a:p>
            <a:pPr marL="457200" indent="-457200">
              <a:buFont typeface="+mj-ea"/>
              <a:buAutoNum type="circleNumDbPlain"/>
            </a:pPr>
            <a:r>
              <a:rPr lang="ja-JP" altLang="en-US" dirty="0"/>
              <a:t>缶バッチ印刷係が複数の時は</a:t>
            </a:r>
            <a:r>
              <a:rPr lang="en-US" altLang="ja-JP" dirty="0"/>
              <a:t>SD</a:t>
            </a:r>
            <a:r>
              <a:rPr lang="ja-JP" altLang="en-US" dirty="0"/>
              <a:t>カードを共有使用</a:t>
            </a:r>
          </a:p>
          <a:p>
            <a:pPr marL="457200" indent="-457200">
              <a:buFont typeface="+mj-ea"/>
              <a:buAutoNum type="circleNumDbPlain"/>
            </a:pPr>
            <a:r>
              <a:rPr lang="ja-JP" altLang="en-US" dirty="0"/>
              <a:t>缶バッチ印刷の管理台帳を使用して印刷の重複を防止</a:t>
            </a:r>
          </a:p>
        </p:txBody>
      </p:sp>
    </p:spTree>
    <p:extLst>
      <p:ext uri="{BB962C8B-B14F-4D97-AF65-F5344CB8AC3E}">
        <p14:creationId xmlns:p14="http://schemas.microsoft.com/office/powerpoint/2010/main" val="4152023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AC54B5D-23AA-4DEC-AB62-67B70273AA85}"/>
              </a:ext>
            </a:extLst>
          </p:cNvPr>
          <p:cNvSpPr>
            <a:spLocks noGrp="1"/>
          </p:cNvSpPr>
          <p:nvPr>
            <p:ph type="title"/>
          </p:nvPr>
        </p:nvSpPr>
        <p:spPr/>
        <p:txBody>
          <a:bodyPr vert="horz" lIns="121899" tIns="60949" rIns="121899" bIns="60949" rtlCol="0" anchor="b">
            <a:normAutofit/>
          </a:bodyPr>
          <a:lstStyle/>
          <a:p>
            <a:r>
              <a:rPr lang="en-US" altLang="ja-JP" sz="3200" dirty="0"/>
              <a:t>2.3. SD</a:t>
            </a:r>
            <a:r>
              <a:rPr lang="ja-JP" altLang="en-US" sz="3200" dirty="0"/>
              <a:t>カードの共有の設定</a:t>
            </a:r>
          </a:p>
        </p:txBody>
      </p:sp>
      <p:sp>
        <p:nvSpPr>
          <p:cNvPr id="5" name="コンテンツ プレースホルダー 2">
            <a:extLst>
              <a:ext uri="{FF2B5EF4-FFF2-40B4-BE49-F238E27FC236}">
                <a16:creationId xmlns:a16="http://schemas.microsoft.com/office/drawing/2014/main" id="{09DFA08A-A935-44ED-A5EA-7B039135F09C}"/>
              </a:ext>
            </a:extLst>
          </p:cNvPr>
          <p:cNvSpPr>
            <a:spLocks noGrp="1"/>
          </p:cNvSpPr>
          <p:nvPr>
            <p:ph idx="1"/>
          </p:nvPr>
        </p:nvSpPr>
        <p:spPr>
          <a:xfrm>
            <a:off x="1117309" y="1701800"/>
            <a:ext cx="10157354" cy="4470400"/>
          </a:xfrm>
        </p:spPr>
        <p:txBody>
          <a:bodyPr/>
          <a:lstStyle/>
          <a:p>
            <a:pPr marL="457200" indent="-457200">
              <a:buFont typeface="+mj-ea"/>
              <a:buAutoNum type="circleNumDbPlain"/>
            </a:pPr>
            <a:r>
              <a:rPr lang="ja-JP" altLang="en-US" dirty="0"/>
              <a:t>プロパティの表示</a:t>
            </a:r>
          </a:p>
          <a:p>
            <a:pPr marL="457200" indent="-457200">
              <a:buFont typeface="+mj-ea"/>
              <a:buAutoNum type="circleNumDbPlain"/>
            </a:pPr>
            <a:r>
              <a:rPr lang="en-US" altLang="ja-JP" dirty="0"/>
              <a:t>SD</a:t>
            </a:r>
            <a:r>
              <a:rPr lang="ja-JP" altLang="en-US" dirty="0"/>
              <a:t>カードの共有の設定</a:t>
            </a:r>
          </a:p>
          <a:p>
            <a:pPr marL="457200" indent="-457200">
              <a:buFont typeface="+mj-ea"/>
              <a:buAutoNum type="circleNumDbPlain"/>
            </a:pPr>
            <a:r>
              <a:rPr lang="ja-JP" altLang="en-US" dirty="0"/>
              <a:t>共有アクセス許可の設定</a:t>
            </a:r>
          </a:p>
        </p:txBody>
      </p:sp>
    </p:spTree>
    <p:extLst>
      <p:ext uri="{BB962C8B-B14F-4D97-AF65-F5344CB8AC3E}">
        <p14:creationId xmlns:p14="http://schemas.microsoft.com/office/powerpoint/2010/main" val="4066158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AC54B5D-23AA-4DEC-AB62-67B70273AA85}"/>
              </a:ext>
            </a:extLst>
          </p:cNvPr>
          <p:cNvSpPr>
            <a:spLocks noGrp="1"/>
          </p:cNvSpPr>
          <p:nvPr>
            <p:ph type="title"/>
          </p:nvPr>
        </p:nvSpPr>
        <p:spPr/>
        <p:txBody>
          <a:bodyPr vert="horz" lIns="121899" tIns="60949" rIns="121899" bIns="60949" rtlCol="0" anchor="b">
            <a:normAutofit/>
          </a:bodyPr>
          <a:lstStyle/>
          <a:p>
            <a:r>
              <a:rPr lang="en-US" altLang="ja-JP" sz="3200" dirty="0"/>
              <a:t>2.3.1. </a:t>
            </a:r>
            <a:r>
              <a:rPr lang="ja-JP" altLang="en-US" sz="3200" dirty="0"/>
              <a:t>プロパティの表示</a:t>
            </a:r>
          </a:p>
        </p:txBody>
      </p:sp>
      <p:pic>
        <p:nvPicPr>
          <p:cNvPr id="5" name="図 4">
            <a:extLst>
              <a:ext uri="{FF2B5EF4-FFF2-40B4-BE49-F238E27FC236}">
                <a16:creationId xmlns:a16="http://schemas.microsoft.com/office/drawing/2014/main" id="{C68B7CEB-44BA-4F3A-B066-D9D72B56D499}"/>
              </a:ext>
            </a:extLst>
          </p:cNvPr>
          <p:cNvPicPr>
            <a:picLocks noChangeAspect="1"/>
          </p:cNvPicPr>
          <p:nvPr/>
        </p:nvPicPr>
        <p:blipFill>
          <a:blip r:embed="rId2"/>
          <a:stretch>
            <a:fillRect/>
          </a:stretch>
        </p:blipFill>
        <p:spPr>
          <a:xfrm>
            <a:off x="1773932" y="1628800"/>
            <a:ext cx="7275227" cy="4844621"/>
          </a:xfrm>
          <a:prstGeom prst="rect">
            <a:avLst/>
          </a:prstGeom>
        </p:spPr>
      </p:pic>
    </p:spTree>
    <p:extLst>
      <p:ext uri="{BB962C8B-B14F-4D97-AF65-F5344CB8AC3E}">
        <p14:creationId xmlns:p14="http://schemas.microsoft.com/office/powerpoint/2010/main" val="34666701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AC54B5D-23AA-4DEC-AB62-67B70273AA85}"/>
              </a:ext>
            </a:extLst>
          </p:cNvPr>
          <p:cNvSpPr>
            <a:spLocks noGrp="1"/>
          </p:cNvSpPr>
          <p:nvPr>
            <p:ph type="title"/>
          </p:nvPr>
        </p:nvSpPr>
        <p:spPr/>
        <p:txBody>
          <a:bodyPr vert="horz" lIns="121899" tIns="60949" rIns="121899" bIns="60949" rtlCol="0" anchor="b">
            <a:normAutofit/>
          </a:bodyPr>
          <a:lstStyle/>
          <a:p>
            <a:r>
              <a:rPr lang="en-US" altLang="ja-JP" sz="3200" dirty="0"/>
              <a:t>2.3.2. SD</a:t>
            </a:r>
            <a:r>
              <a:rPr lang="ja-JP" altLang="en-US" sz="3200" dirty="0"/>
              <a:t>カードの共有の設定</a:t>
            </a:r>
          </a:p>
        </p:txBody>
      </p:sp>
      <p:pic>
        <p:nvPicPr>
          <p:cNvPr id="5" name="図 4">
            <a:extLst>
              <a:ext uri="{FF2B5EF4-FFF2-40B4-BE49-F238E27FC236}">
                <a16:creationId xmlns:a16="http://schemas.microsoft.com/office/drawing/2014/main" id="{0CE25D41-3C6C-41D3-9C8F-917004E97F12}"/>
              </a:ext>
            </a:extLst>
          </p:cNvPr>
          <p:cNvPicPr>
            <a:picLocks noChangeAspect="1"/>
          </p:cNvPicPr>
          <p:nvPr/>
        </p:nvPicPr>
        <p:blipFill>
          <a:blip r:embed="rId2"/>
          <a:stretch>
            <a:fillRect/>
          </a:stretch>
        </p:blipFill>
        <p:spPr>
          <a:xfrm>
            <a:off x="1845940" y="1700808"/>
            <a:ext cx="3574228" cy="4756878"/>
          </a:xfrm>
          <a:prstGeom prst="rect">
            <a:avLst/>
          </a:prstGeom>
        </p:spPr>
      </p:pic>
    </p:spTree>
    <p:extLst>
      <p:ext uri="{BB962C8B-B14F-4D97-AF65-F5344CB8AC3E}">
        <p14:creationId xmlns:p14="http://schemas.microsoft.com/office/powerpoint/2010/main" val="24066115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AC54B5D-23AA-4DEC-AB62-67B70273AA85}"/>
              </a:ext>
            </a:extLst>
          </p:cNvPr>
          <p:cNvSpPr>
            <a:spLocks noGrp="1"/>
          </p:cNvSpPr>
          <p:nvPr>
            <p:ph type="title"/>
          </p:nvPr>
        </p:nvSpPr>
        <p:spPr/>
        <p:txBody>
          <a:bodyPr vert="horz" lIns="121899" tIns="60949" rIns="121899" bIns="60949" rtlCol="0" anchor="b">
            <a:normAutofit/>
          </a:bodyPr>
          <a:lstStyle/>
          <a:p>
            <a:r>
              <a:rPr lang="en-US" altLang="ja-JP" sz="3200" dirty="0"/>
              <a:t>2.3.3. </a:t>
            </a:r>
            <a:r>
              <a:rPr lang="ja-JP" altLang="en-US" sz="3200" dirty="0"/>
              <a:t>共有アクセス許可の設定</a:t>
            </a:r>
          </a:p>
        </p:txBody>
      </p:sp>
      <p:pic>
        <p:nvPicPr>
          <p:cNvPr id="6" name="図 5">
            <a:extLst>
              <a:ext uri="{FF2B5EF4-FFF2-40B4-BE49-F238E27FC236}">
                <a16:creationId xmlns:a16="http://schemas.microsoft.com/office/drawing/2014/main" id="{A2D85994-6023-411D-AB31-24168CFD6E42}"/>
              </a:ext>
            </a:extLst>
          </p:cNvPr>
          <p:cNvPicPr>
            <a:picLocks noChangeAspect="1"/>
          </p:cNvPicPr>
          <p:nvPr/>
        </p:nvPicPr>
        <p:blipFill>
          <a:blip r:embed="rId2"/>
          <a:stretch>
            <a:fillRect/>
          </a:stretch>
        </p:blipFill>
        <p:spPr>
          <a:xfrm>
            <a:off x="1629916" y="1556792"/>
            <a:ext cx="3953427" cy="4801270"/>
          </a:xfrm>
          <a:prstGeom prst="rect">
            <a:avLst/>
          </a:prstGeom>
        </p:spPr>
      </p:pic>
    </p:spTree>
    <p:extLst>
      <p:ext uri="{BB962C8B-B14F-4D97-AF65-F5344CB8AC3E}">
        <p14:creationId xmlns:p14="http://schemas.microsoft.com/office/powerpoint/2010/main" val="31766079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945BEC0-FE63-4CCA-B671-17F168CE4C23}"/>
              </a:ext>
            </a:extLst>
          </p:cNvPr>
          <p:cNvSpPr>
            <a:spLocks noGrp="1"/>
          </p:cNvSpPr>
          <p:nvPr>
            <p:ph type="title"/>
          </p:nvPr>
        </p:nvSpPr>
        <p:spPr/>
        <p:txBody>
          <a:bodyPr>
            <a:normAutofit/>
          </a:bodyPr>
          <a:lstStyle/>
          <a:p>
            <a:r>
              <a:rPr lang="en-US" altLang="ja-JP" sz="3200" dirty="0"/>
              <a:t>3. </a:t>
            </a:r>
            <a:r>
              <a:rPr lang="ja-JP" altLang="en-US" sz="3200" dirty="0"/>
              <a:t>「共有フォルダを使用する側のコンピュータ」の操作</a:t>
            </a:r>
            <a:endParaRPr kumimoji="1" lang="ja-JP" altLang="en-US" sz="3200" dirty="0"/>
          </a:p>
        </p:txBody>
      </p:sp>
      <p:sp>
        <p:nvSpPr>
          <p:cNvPr id="3" name="コンテンツ プレースホルダー 2">
            <a:extLst>
              <a:ext uri="{FF2B5EF4-FFF2-40B4-BE49-F238E27FC236}">
                <a16:creationId xmlns:a16="http://schemas.microsoft.com/office/drawing/2014/main" id="{BAF92FFC-6132-4150-9053-6340BBCB22D7}"/>
              </a:ext>
            </a:extLst>
          </p:cNvPr>
          <p:cNvSpPr>
            <a:spLocks noGrp="1"/>
          </p:cNvSpPr>
          <p:nvPr>
            <p:ph idx="1"/>
          </p:nvPr>
        </p:nvSpPr>
        <p:spPr/>
        <p:txBody>
          <a:bodyPr/>
          <a:lstStyle/>
          <a:p>
            <a:pPr marL="457200" indent="-457200">
              <a:buFont typeface="+mj-ea"/>
              <a:buAutoNum type="circleNumDbPlain"/>
            </a:pPr>
            <a:r>
              <a:rPr lang="ja-JP" altLang="en-US" dirty="0"/>
              <a:t>「共有フォルダを使用する側のコンピュータ」の設定 </a:t>
            </a:r>
            <a:r>
              <a:rPr lang="en-US" altLang="ja-JP" dirty="0"/>
              <a:t>- </a:t>
            </a:r>
            <a:r>
              <a:rPr kumimoji="1" lang="ja-JP" altLang="en-US" dirty="0"/>
              <a:t>なし</a:t>
            </a:r>
          </a:p>
          <a:p>
            <a:pPr marL="457200" indent="-457200">
              <a:buFont typeface="+mj-ea"/>
              <a:buAutoNum type="circleNumDbPlain"/>
            </a:pPr>
            <a:r>
              <a:rPr lang="ja-JP" altLang="en-US" dirty="0"/>
              <a:t>ネットワークの表示</a:t>
            </a:r>
            <a:endParaRPr lang="en-US" altLang="ja-JP" dirty="0"/>
          </a:p>
          <a:p>
            <a:pPr marL="457200" indent="-457200">
              <a:buFont typeface="+mj-ea"/>
              <a:buAutoNum type="circleNumDbPlain"/>
            </a:pPr>
            <a:r>
              <a:rPr lang="ja-JP" altLang="en-US" dirty="0"/>
              <a:t>ネットワーク資格情報の入力</a:t>
            </a:r>
          </a:p>
          <a:p>
            <a:pPr marL="457200" indent="-457200">
              <a:buFont typeface="+mj-ea"/>
              <a:buAutoNum type="circleNumDbPlain"/>
            </a:pPr>
            <a:r>
              <a:rPr lang="ja-JP" altLang="en-US" dirty="0"/>
              <a:t>「共有フォルダ」の表示</a:t>
            </a:r>
          </a:p>
          <a:p>
            <a:pPr marL="457200" indent="-457200">
              <a:buFont typeface="+mj-ea"/>
              <a:buAutoNum type="circleNumDbPlain"/>
            </a:pPr>
            <a:r>
              <a:rPr lang="ja-JP" altLang="en-US" dirty="0"/>
              <a:t>缶バッチ塗り絵の保存とコピー</a:t>
            </a:r>
            <a:endParaRPr kumimoji="1" lang="ja-JP" altLang="en-US" dirty="0"/>
          </a:p>
        </p:txBody>
      </p:sp>
    </p:spTree>
    <p:extLst>
      <p:ext uri="{BB962C8B-B14F-4D97-AF65-F5344CB8AC3E}">
        <p14:creationId xmlns:p14="http://schemas.microsoft.com/office/powerpoint/2010/main" val="16999204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945BEC0-FE63-4CCA-B671-17F168CE4C23}"/>
              </a:ext>
            </a:extLst>
          </p:cNvPr>
          <p:cNvSpPr>
            <a:spLocks noGrp="1"/>
          </p:cNvSpPr>
          <p:nvPr>
            <p:ph type="title"/>
          </p:nvPr>
        </p:nvSpPr>
        <p:spPr/>
        <p:txBody>
          <a:bodyPr>
            <a:normAutofit/>
          </a:bodyPr>
          <a:lstStyle/>
          <a:p>
            <a:r>
              <a:rPr lang="en-US" altLang="ja-JP" sz="3200" dirty="0"/>
              <a:t>3.1. </a:t>
            </a:r>
            <a:r>
              <a:rPr lang="ja-JP" altLang="en-US" sz="3200" dirty="0"/>
              <a:t>「共有フォルダを使用する側のコンピュータ」の設定 </a:t>
            </a:r>
            <a:endParaRPr kumimoji="1" lang="ja-JP" altLang="en-US" sz="3200" dirty="0"/>
          </a:p>
        </p:txBody>
      </p:sp>
      <p:sp>
        <p:nvSpPr>
          <p:cNvPr id="3" name="コンテンツ プレースホルダー 2">
            <a:extLst>
              <a:ext uri="{FF2B5EF4-FFF2-40B4-BE49-F238E27FC236}">
                <a16:creationId xmlns:a16="http://schemas.microsoft.com/office/drawing/2014/main" id="{BAF92FFC-6132-4150-9053-6340BBCB22D7}"/>
              </a:ext>
            </a:extLst>
          </p:cNvPr>
          <p:cNvSpPr>
            <a:spLocks noGrp="1"/>
          </p:cNvSpPr>
          <p:nvPr>
            <p:ph idx="1"/>
          </p:nvPr>
        </p:nvSpPr>
        <p:spPr/>
        <p:txBody>
          <a:bodyPr/>
          <a:lstStyle/>
          <a:p>
            <a:r>
              <a:rPr kumimoji="1" lang="ja-JP" altLang="en-US" dirty="0"/>
              <a:t>なし</a:t>
            </a:r>
          </a:p>
          <a:p>
            <a:endParaRPr kumimoji="1" lang="ja-JP" altLang="en-US" dirty="0"/>
          </a:p>
        </p:txBody>
      </p:sp>
    </p:spTree>
    <p:extLst>
      <p:ext uri="{BB962C8B-B14F-4D97-AF65-F5344CB8AC3E}">
        <p14:creationId xmlns:p14="http://schemas.microsoft.com/office/powerpoint/2010/main" val="29336716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945BEC0-FE63-4CCA-B671-17F168CE4C23}"/>
              </a:ext>
            </a:extLst>
          </p:cNvPr>
          <p:cNvSpPr>
            <a:spLocks noGrp="1"/>
          </p:cNvSpPr>
          <p:nvPr>
            <p:ph type="title"/>
          </p:nvPr>
        </p:nvSpPr>
        <p:spPr/>
        <p:txBody>
          <a:bodyPr>
            <a:normAutofit/>
          </a:bodyPr>
          <a:lstStyle/>
          <a:p>
            <a:r>
              <a:rPr lang="en-US" altLang="ja-JP" sz="3200" dirty="0"/>
              <a:t>3.2. </a:t>
            </a:r>
            <a:r>
              <a:rPr lang="ja-JP" altLang="en-US" sz="3200" dirty="0"/>
              <a:t>ネットワークの表示</a:t>
            </a:r>
            <a:endParaRPr kumimoji="1" lang="ja-JP" altLang="en-US" sz="3200" dirty="0"/>
          </a:p>
        </p:txBody>
      </p:sp>
      <p:pic>
        <p:nvPicPr>
          <p:cNvPr id="7" name="図 6">
            <a:extLst>
              <a:ext uri="{FF2B5EF4-FFF2-40B4-BE49-F238E27FC236}">
                <a16:creationId xmlns:a16="http://schemas.microsoft.com/office/drawing/2014/main" id="{1EC6F07A-2884-4D4F-A6C5-646B168CBF69}"/>
              </a:ext>
            </a:extLst>
          </p:cNvPr>
          <p:cNvPicPr>
            <a:picLocks noChangeAspect="1"/>
          </p:cNvPicPr>
          <p:nvPr/>
        </p:nvPicPr>
        <p:blipFill>
          <a:blip r:embed="rId2"/>
          <a:stretch>
            <a:fillRect/>
          </a:stretch>
        </p:blipFill>
        <p:spPr>
          <a:xfrm>
            <a:off x="1629916" y="1628800"/>
            <a:ext cx="6707102" cy="4822398"/>
          </a:xfrm>
          <a:prstGeom prst="rect">
            <a:avLst/>
          </a:prstGeom>
        </p:spPr>
      </p:pic>
    </p:spTree>
    <p:extLst>
      <p:ext uri="{BB962C8B-B14F-4D97-AF65-F5344CB8AC3E}">
        <p14:creationId xmlns:p14="http://schemas.microsoft.com/office/powerpoint/2010/main" val="3283122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945BEC0-FE63-4CCA-B671-17F168CE4C23}"/>
              </a:ext>
            </a:extLst>
          </p:cNvPr>
          <p:cNvSpPr>
            <a:spLocks noGrp="1"/>
          </p:cNvSpPr>
          <p:nvPr>
            <p:ph type="title"/>
          </p:nvPr>
        </p:nvSpPr>
        <p:spPr/>
        <p:txBody>
          <a:bodyPr>
            <a:normAutofit/>
          </a:bodyPr>
          <a:lstStyle/>
          <a:p>
            <a:r>
              <a:rPr lang="en-US" altLang="ja-JP" sz="3200" dirty="0"/>
              <a:t>3.2.1. </a:t>
            </a:r>
            <a:r>
              <a:rPr lang="ja-JP" altLang="en-US" sz="3200" dirty="0"/>
              <a:t>「共有フォルダを提供する側のコンピュータ」の検索</a:t>
            </a:r>
            <a:endParaRPr kumimoji="1" lang="ja-JP" altLang="en-US" sz="3200" dirty="0"/>
          </a:p>
        </p:txBody>
      </p:sp>
      <p:pic>
        <p:nvPicPr>
          <p:cNvPr id="4" name="図 3">
            <a:extLst>
              <a:ext uri="{FF2B5EF4-FFF2-40B4-BE49-F238E27FC236}">
                <a16:creationId xmlns:a16="http://schemas.microsoft.com/office/drawing/2014/main" id="{179A3F8A-852A-4CF8-9A5A-52C393F10844}"/>
              </a:ext>
            </a:extLst>
          </p:cNvPr>
          <p:cNvPicPr>
            <a:picLocks noChangeAspect="1"/>
          </p:cNvPicPr>
          <p:nvPr/>
        </p:nvPicPr>
        <p:blipFill>
          <a:blip r:embed="rId2"/>
          <a:stretch>
            <a:fillRect/>
          </a:stretch>
        </p:blipFill>
        <p:spPr>
          <a:xfrm>
            <a:off x="1701924" y="1734491"/>
            <a:ext cx="5576580" cy="2781086"/>
          </a:xfrm>
          <a:prstGeom prst="rect">
            <a:avLst/>
          </a:prstGeom>
        </p:spPr>
      </p:pic>
      <p:sp>
        <p:nvSpPr>
          <p:cNvPr id="5" name="テキスト ボックス 4">
            <a:extLst>
              <a:ext uri="{FF2B5EF4-FFF2-40B4-BE49-F238E27FC236}">
                <a16:creationId xmlns:a16="http://schemas.microsoft.com/office/drawing/2014/main" id="{986FC8E6-EDC9-4986-948E-23713D001220}"/>
              </a:ext>
            </a:extLst>
          </p:cNvPr>
          <p:cNvSpPr txBox="1"/>
          <p:nvPr/>
        </p:nvSpPr>
        <p:spPr>
          <a:xfrm>
            <a:off x="7462564" y="1772816"/>
            <a:ext cx="4464496" cy="461665"/>
          </a:xfrm>
          <a:prstGeom prst="rect">
            <a:avLst/>
          </a:prstGeom>
          <a:noFill/>
        </p:spPr>
        <p:txBody>
          <a:bodyPr wrap="square" rtlCol="0">
            <a:spAutoFit/>
          </a:bodyPr>
          <a:lstStyle/>
          <a:p>
            <a:r>
              <a:rPr kumimoji="1" lang="ja-JP" altLang="en-US" dirty="0"/>
              <a:t>表示されないときは検索する</a:t>
            </a:r>
          </a:p>
        </p:txBody>
      </p:sp>
    </p:spTree>
    <p:extLst>
      <p:ext uri="{BB962C8B-B14F-4D97-AF65-F5344CB8AC3E}">
        <p14:creationId xmlns:p14="http://schemas.microsoft.com/office/powerpoint/2010/main" val="3095589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図 33">
            <a:extLst>
              <a:ext uri="{FF2B5EF4-FFF2-40B4-BE49-F238E27FC236}">
                <a16:creationId xmlns:a16="http://schemas.microsoft.com/office/drawing/2014/main" id="{1BC62C72-30E8-4D07-BF9D-18F46C37089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11138" y="2375605"/>
            <a:ext cx="946135" cy="709601"/>
          </a:xfrm>
          <a:prstGeom prst="rect">
            <a:avLst/>
          </a:prstGeom>
        </p:spPr>
      </p:pic>
      <p:sp>
        <p:nvSpPr>
          <p:cNvPr id="2" name="タイトル 1">
            <a:extLst>
              <a:ext uri="{FF2B5EF4-FFF2-40B4-BE49-F238E27FC236}">
                <a16:creationId xmlns:a16="http://schemas.microsoft.com/office/drawing/2014/main" id="{4945BEC0-FE63-4CCA-B671-17F168CE4C23}"/>
              </a:ext>
            </a:extLst>
          </p:cNvPr>
          <p:cNvSpPr>
            <a:spLocks noGrp="1"/>
          </p:cNvSpPr>
          <p:nvPr>
            <p:ph type="title"/>
          </p:nvPr>
        </p:nvSpPr>
        <p:spPr/>
        <p:txBody>
          <a:bodyPr>
            <a:normAutofit/>
          </a:bodyPr>
          <a:lstStyle/>
          <a:p>
            <a:r>
              <a:rPr lang="en-US" altLang="ja-JP" sz="3200" dirty="0"/>
              <a:t>1. </a:t>
            </a:r>
            <a:r>
              <a:rPr lang="ja-JP" altLang="en-US" sz="3200" dirty="0"/>
              <a:t>缶バッチ制作の</a:t>
            </a:r>
            <a:r>
              <a:rPr lang="en-US" altLang="ja-JP" sz="3200" dirty="0"/>
              <a:t>PC</a:t>
            </a:r>
            <a:endParaRPr kumimoji="1" lang="ja-JP" altLang="en-US" sz="3200" dirty="0"/>
          </a:p>
        </p:txBody>
      </p:sp>
      <p:pic>
        <p:nvPicPr>
          <p:cNvPr id="11" name="図 10">
            <a:extLst>
              <a:ext uri="{FF2B5EF4-FFF2-40B4-BE49-F238E27FC236}">
                <a16:creationId xmlns:a16="http://schemas.microsoft.com/office/drawing/2014/main" id="{320D5942-65FD-4728-8A15-FB089205600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14935" y="2370176"/>
            <a:ext cx="1862667" cy="1397000"/>
          </a:xfrm>
          <a:prstGeom prst="rect">
            <a:avLst/>
          </a:prstGeom>
        </p:spPr>
      </p:pic>
      <p:cxnSp>
        <p:nvCxnSpPr>
          <p:cNvPr id="21" name="直線矢印コネクタ 20">
            <a:extLst>
              <a:ext uri="{FF2B5EF4-FFF2-40B4-BE49-F238E27FC236}">
                <a16:creationId xmlns:a16="http://schemas.microsoft.com/office/drawing/2014/main" id="{C40A5D98-DC15-4085-89E7-3A133D69CFD6}"/>
              </a:ext>
            </a:extLst>
          </p:cNvPr>
          <p:cNvCxnSpPr/>
          <p:nvPr/>
        </p:nvCxnSpPr>
        <p:spPr>
          <a:xfrm>
            <a:off x="3772236" y="4952779"/>
            <a:ext cx="108012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24" name="図 23">
            <a:extLst>
              <a:ext uri="{FF2B5EF4-FFF2-40B4-BE49-F238E27FC236}">
                <a16:creationId xmlns:a16="http://schemas.microsoft.com/office/drawing/2014/main" id="{311DB90D-C929-4B50-835E-CE6A53577C9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85264" y="4050881"/>
            <a:ext cx="863787" cy="1133476"/>
          </a:xfrm>
          <a:prstGeom prst="rect">
            <a:avLst/>
          </a:prstGeom>
        </p:spPr>
      </p:pic>
      <p:sp>
        <p:nvSpPr>
          <p:cNvPr id="26" name="テキスト ボックス 25">
            <a:extLst>
              <a:ext uri="{FF2B5EF4-FFF2-40B4-BE49-F238E27FC236}">
                <a16:creationId xmlns:a16="http://schemas.microsoft.com/office/drawing/2014/main" id="{D4E9C6A6-EF21-40C5-B5CF-D3F080096881}"/>
              </a:ext>
            </a:extLst>
          </p:cNvPr>
          <p:cNvSpPr txBox="1"/>
          <p:nvPr/>
        </p:nvSpPr>
        <p:spPr>
          <a:xfrm>
            <a:off x="4037932" y="5062133"/>
            <a:ext cx="647934" cy="338554"/>
          </a:xfrm>
          <a:prstGeom prst="rect">
            <a:avLst/>
          </a:prstGeom>
          <a:noFill/>
        </p:spPr>
        <p:txBody>
          <a:bodyPr wrap="none" rtlCol="0">
            <a:spAutoFit/>
          </a:bodyPr>
          <a:lstStyle/>
          <a:p>
            <a:r>
              <a:rPr kumimoji="1" lang="ja-JP" altLang="en-US" sz="1600" dirty="0">
                <a:solidFill>
                  <a:schemeClr val="tx2"/>
                </a:solidFill>
                <a:latin typeface="Meiryo UI" panose="020B0604030504040204" pitchFamily="50" charset="-128"/>
                <a:ea typeface="Meiryo UI" panose="020B0604030504040204" pitchFamily="50" charset="-128"/>
              </a:rPr>
              <a:t>コピー</a:t>
            </a:r>
          </a:p>
        </p:txBody>
      </p:sp>
      <p:sp>
        <p:nvSpPr>
          <p:cNvPr id="27" name="テキスト ボックス 26">
            <a:extLst>
              <a:ext uri="{FF2B5EF4-FFF2-40B4-BE49-F238E27FC236}">
                <a16:creationId xmlns:a16="http://schemas.microsoft.com/office/drawing/2014/main" id="{A0EF8898-5973-449B-9AEA-CD4A0DDA836A}"/>
              </a:ext>
            </a:extLst>
          </p:cNvPr>
          <p:cNvSpPr txBox="1"/>
          <p:nvPr/>
        </p:nvSpPr>
        <p:spPr>
          <a:xfrm>
            <a:off x="2691064" y="5329804"/>
            <a:ext cx="724878" cy="338554"/>
          </a:xfrm>
          <a:prstGeom prst="rect">
            <a:avLst/>
          </a:prstGeom>
          <a:noFill/>
        </p:spPr>
        <p:txBody>
          <a:bodyPr wrap="none" rtlCol="0">
            <a:spAutoFit/>
          </a:bodyPr>
          <a:lstStyle>
            <a:defPPr rtl="0">
              <a:defRPr lang="ja-jp"/>
            </a:defPPr>
            <a:lvl1pPr>
              <a:defRPr kumimoji="1" sz="1600">
                <a:solidFill>
                  <a:schemeClr val="tx2"/>
                </a:solidFill>
                <a:latin typeface="Meiryo UI" panose="020B0604030504040204" pitchFamily="50" charset="-128"/>
                <a:ea typeface="Meiryo UI" panose="020B0604030504040204" pitchFamily="50" charset="-128"/>
              </a:defRPr>
            </a:lvl1pPr>
          </a:lstStyle>
          <a:p>
            <a:r>
              <a:rPr lang="ja-JP" altLang="en-US" dirty="0"/>
              <a:t>塗り絵</a:t>
            </a:r>
          </a:p>
        </p:txBody>
      </p:sp>
      <p:sp>
        <p:nvSpPr>
          <p:cNvPr id="28" name="テキスト ボックス 27">
            <a:extLst>
              <a:ext uri="{FF2B5EF4-FFF2-40B4-BE49-F238E27FC236}">
                <a16:creationId xmlns:a16="http://schemas.microsoft.com/office/drawing/2014/main" id="{26B1B139-6B15-4E83-A479-5838AEDEDE44}"/>
              </a:ext>
            </a:extLst>
          </p:cNvPr>
          <p:cNvSpPr txBox="1"/>
          <p:nvPr/>
        </p:nvSpPr>
        <p:spPr>
          <a:xfrm>
            <a:off x="6723829" y="2780969"/>
            <a:ext cx="1385316" cy="338554"/>
          </a:xfrm>
          <a:prstGeom prst="rect">
            <a:avLst/>
          </a:prstGeom>
          <a:noFill/>
        </p:spPr>
        <p:txBody>
          <a:bodyPr wrap="none" rtlCol="0">
            <a:spAutoFit/>
          </a:bodyPr>
          <a:lstStyle>
            <a:defPPr rtl="0">
              <a:defRPr lang="ja-jp"/>
            </a:defPPr>
            <a:lvl1pPr>
              <a:defRPr kumimoji="1" sz="1600">
                <a:solidFill>
                  <a:schemeClr val="tx2"/>
                </a:solidFill>
                <a:latin typeface="Meiryo UI" panose="020B0604030504040204" pitchFamily="50" charset="-128"/>
                <a:ea typeface="Meiryo UI" panose="020B0604030504040204" pitchFamily="50" charset="-128"/>
              </a:defRPr>
            </a:lvl1pPr>
          </a:lstStyle>
          <a:p>
            <a:r>
              <a:rPr lang="ja-JP" altLang="en-US" dirty="0"/>
              <a:t>缶バッチ塗り絵</a:t>
            </a:r>
          </a:p>
        </p:txBody>
      </p:sp>
      <p:sp>
        <p:nvSpPr>
          <p:cNvPr id="29" name="正方形/長方形 28">
            <a:extLst>
              <a:ext uri="{FF2B5EF4-FFF2-40B4-BE49-F238E27FC236}">
                <a16:creationId xmlns:a16="http://schemas.microsoft.com/office/drawing/2014/main" id="{A98E87F4-0ED2-4AFB-8845-746B186B65AC}"/>
              </a:ext>
            </a:extLst>
          </p:cNvPr>
          <p:cNvSpPr/>
          <p:nvPr/>
        </p:nvSpPr>
        <p:spPr>
          <a:xfrm>
            <a:off x="6638068" y="3984832"/>
            <a:ext cx="800219" cy="338554"/>
          </a:xfrm>
          <a:prstGeom prst="rect">
            <a:avLst/>
          </a:prstGeom>
          <a:noFill/>
          <a:ln>
            <a:solidFill>
              <a:schemeClr val="tx2"/>
            </a:solidFill>
          </a:ln>
        </p:spPr>
        <p:txBody>
          <a:bodyPr wrap="none" rtlCol="0">
            <a:spAutoFit/>
          </a:bodyPr>
          <a:lstStyle/>
          <a:p>
            <a:r>
              <a:rPr kumimoji="1" lang="ja-JP" altLang="en-US" sz="1600" dirty="0">
                <a:solidFill>
                  <a:schemeClr val="tx2"/>
                </a:solidFill>
                <a:latin typeface="Meiryo UI" panose="020B0604030504040204" pitchFamily="50" charset="-128"/>
                <a:ea typeface="Meiryo UI" panose="020B0604030504040204" pitchFamily="50" charset="-128"/>
              </a:rPr>
              <a:t>受付票</a:t>
            </a:r>
          </a:p>
        </p:txBody>
      </p:sp>
      <p:cxnSp>
        <p:nvCxnSpPr>
          <p:cNvPr id="32" name="直線矢印コネクタ 31">
            <a:extLst>
              <a:ext uri="{FF2B5EF4-FFF2-40B4-BE49-F238E27FC236}">
                <a16:creationId xmlns:a16="http://schemas.microsoft.com/office/drawing/2014/main" id="{D492D64E-4D77-4B1B-B947-105D7D64DBCD}"/>
              </a:ext>
            </a:extLst>
          </p:cNvPr>
          <p:cNvCxnSpPr>
            <a:cxnSpLocks/>
          </p:cNvCxnSpPr>
          <p:nvPr/>
        </p:nvCxnSpPr>
        <p:spPr>
          <a:xfrm>
            <a:off x="6874505" y="3194825"/>
            <a:ext cx="98797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3" name="テキスト ボックス 32">
            <a:extLst>
              <a:ext uri="{FF2B5EF4-FFF2-40B4-BE49-F238E27FC236}">
                <a16:creationId xmlns:a16="http://schemas.microsoft.com/office/drawing/2014/main" id="{4D1610ED-6B4B-49CF-8BB4-9D869C7C87D8}"/>
              </a:ext>
            </a:extLst>
          </p:cNvPr>
          <p:cNvSpPr txBox="1"/>
          <p:nvPr/>
        </p:nvSpPr>
        <p:spPr>
          <a:xfrm>
            <a:off x="7070973" y="3296539"/>
            <a:ext cx="704039" cy="338554"/>
          </a:xfrm>
          <a:prstGeom prst="rect">
            <a:avLst/>
          </a:prstGeom>
          <a:noFill/>
        </p:spPr>
        <p:txBody>
          <a:bodyPr wrap="none" rtlCol="0">
            <a:spAutoFit/>
          </a:bodyPr>
          <a:lstStyle/>
          <a:p>
            <a:r>
              <a:rPr kumimoji="1" lang="ja-JP" altLang="en-US" sz="1600" dirty="0">
                <a:solidFill>
                  <a:schemeClr val="tx2"/>
                </a:solidFill>
                <a:latin typeface="Meiryo UI" panose="020B0604030504040204" pitchFamily="50" charset="-128"/>
                <a:ea typeface="Meiryo UI" panose="020B0604030504040204" pitchFamily="50" charset="-128"/>
              </a:rPr>
              <a:t>印刷</a:t>
            </a:r>
            <a:r>
              <a:rPr kumimoji="1" lang="en-US" altLang="ja-JP" sz="1600" dirty="0">
                <a:solidFill>
                  <a:schemeClr val="tx2"/>
                </a:solidFill>
                <a:latin typeface="Meiryo UI" panose="020B0604030504040204" pitchFamily="50" charset="-128"/>
                <a:ea typeface="Meiryo UI" panose="020B0604030504040204" pitchFamily="50" charset="-128"/>
              </a:rPr>
              <a:t>?</a:t>
            </a:r>
            <a:endParaRPr kumimoji="1" lang="ja-JP" altLang="en-US" sz="1600" dirty="0">
              <a:solidFill>
                <a:schemeClr val="tx2"/>
              </a:solidFill>
              <a:latin typeface="Meiryo UI" panose="020B0604030504040204" pitchFamily="50" charset="-128"/>
              <a:ea typeface="Meiryo UI" panose="020B0604030504040204" pitchFamily="50" charset="-128"/>
            </a:endParaRPr>
          </a:p>
        </p:txBody>
      </p:sp>
      <p:sp>
        <p:nvSpPr>
          <p:cNvPr id="35" name="テキスト ボックス 34">
            <a:extLst>
              <a:ext uri="{FF2B5EF4-FFF2-40B4-BE49-F238E27FC236}">
                <a16:creationId xmlns:a16="http://schemas.microsoft.com/office/drawing/2014/main" id="{AB9BF29C-88F5-4F04-ABBB-6E4EC00A0EC5}"/>
              </a:ext>
            </a:extLst>
          </p:cNvPr>
          <p:cNvSpPr txBox="1"/>
          <p:nvPr/>
        </p:nvSpPr>
        <p:spPr>
          <a:xfrm>
            <a:off x="5307857" y="5499081"/>
            <a:ext cx="1218603" cy="338554"/>
          </a:xfrm>
          <a:prstGeom prst="rect">
            <a:avLst/>
          </a:prstGeom>
          <a:noFill/>
        </p:spPr>
        <p:txBody>
          <a:bodyPr wrap="none" rtlCol="0">
            <a:spAutoFit/>
          </a:bodyPr>
          <a:lstStyle>
            <a:defPPr rtl="0">
              <a:defRPr lang="ja-jp"/>
            </a:defPPr>
            <a:lvl1pPr>
              <a:defRPr kumimoji="1" sz="1600">
                <a:solidFill>
                  <a:schemeClr val="tx2"/>
                </a:solidFill>
                <a:latin typeface="Meiryo UI" panose="020B0604030504040204" pitchFamily="50" charset="-128"/>
                <a:ea typeface="Meiryo UI" panose="020B0604030504040204" pitchFamily="50" charset="-128"/>
              </a:defRPr>
            </a:lvl1pPr>
          </a:lstStyle>
          <a:p>
            <a:r>
              <a:rPr lang="ja-JP" altLang="en-US" dirty="0"/>
              <a:t>共有フォルダ</a:t>
            </a:r>
          </a:p>
        </p:txBody>
      </p:sp>
      <p:pic>
        <p:nvPicPr>
          <p:cNvPr id="40" name="図 39">
            <a:extLst>
              <a:ext uri="{FF2B5EF4-FFF2-40B4-BE49-F238E27FC236}">
                <a16:creationId xmlns:a16="http://schemas.microsoft.com/office/drawing/2014/main" id="{A9978E51-FEFF-4587-A6CD-6F3626CEA1B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078705" y="2371185"/>
            <a:ext cx="1396998" cy="1396998"/>
          </a:xfrm>
          <a:prstGeom prst="rect">
            <a:avLst/>
          </a:prstGeom>
        </p:spPr>
      </p:pic>
      <p:sp>
        <p:nvSpPr>
          <p:cNvPr id="42" name="テキスト ボックス 41">
            <a:extLst>
              <a:ext uri="{FF2B5EF4-FFF2-40B4-BE49-F238E27FC236}">
                <a16:creationId xmlns:a16="http://schemas.microsoft.com/office/drawing/2014/main" id="{C6A3A90E-C6E0-4BCE-A67A-3B612BC637C1}"/>
              </a:ext>
            </a:extLst>
          </p:cNvPr>
          <p:cNvSpPr txBox="1"/>
          <p:nvPr/>
        </p:nvSpPr>
        <p:spPr>
          <a:xfrm>
            <a:off x="2434584" y="1665948"/>
            <a:ext cx="1301959" cy="461665"/>
          </a:xfrm>
          <a:prstGeom prst="rect">
            <a:avLst/>
          </a:prstGeom>
          <a:noFill/>
        </p:spPr>
        <p:txBody>
          <a:bodyPr wrap="none" rtlCol="0">
            <a:spAutoFit/>
          </a:bodyPr>
          <a:lstStyle>
            <a:defPPr rtl="0">
              <a:defRPr lang="ja-jp"/>
            </a:defPPr>
            <a:lvl1pPr>
              <a:defRPr kumimoji="1" sz="1600">
                <a:solidFill>
                  <a:schemeClr val="tx2"/>
                </a:solidFill>
                <a:latin typeface="Meiryo UI" panose="020B0604030504040204" pitchFamily="50" charset="-128"/>
                <a:ea typeface="Meiryo UI" panose="020B0604030504040204" pitchFamily="50" charset="-128"/>
              </a:defRPr>
            </a:lvl1pPr>
          </a:lstStyle>
          <a:p>
            <a:r>
              <a:rPr lang="ja-JP" altLang="en-US" sz="2400" dirty="0"/>
              <a:t>塗り絵係</a:t>
            </a:r>
          </a:p>
        </p:txBody>
      </p:sp>
      <p:sp>
        <p:nvSpPr>
          <p:cNvPr id="44" name="テキスト ボックス 43">
            <a:extLst>
              <a:ext uri="{FF2B5EF4-FFF2-40B4-BE49-F238E27FC236}">
                <a16:creationId xmlns:a16="http://schemas.microsoft.com/office/drawing/2014/main" id="{5A9901B1-C975-47FD-95F2-00035C7F6D47}"/>
              </a:ext>
            </a:extLst>
          </p:cNvPr>
          <p:cNvSpPr txBox="1"/>
          <p:nvPr/>
        </p:nvSpPr>
        <p:spPr>
          <a:xfrm>
            <a:off x="6368214" y="1678831"/>
            <a:ext cx="1107996" cy="461665"/>
          </a:xfrm>
          <a:prstGeom prst="rect">
            <a:avLst/>
          </a:prstGeom>
          <a:noFill/>
        </p:spPr>
        <p:txBody>
          <a:bodyPr wrap="none" rtlCol="0">
            <a:spAutoFit/>
          </a:bodyPr>
          <a:lstStyle>
            <a:defPPr rtl="0">
              <a:defRPr lang="ja-jp"/>
            </a:defPPr>
            <a:lvl1pPr>
              <a:defRPr kumimoji="1" sz="1600">
                <a:solidFill>
                  <a:schemeClr val="tx2"/>
                </a:solidFill>
                <a:latin typeface="Meiryo UI" panose="020B0604030504040204" pitchFamily="50" charset="-128"/>
                <a:ea typeface="Meiryo UI" panose="020B0604030504040204" pitchFamily="50" charset="-128"/>
              </a:defRPr>
            </a:lvl1pPr>
          </a:lstStyle>
          <a:p>
            <a:r>
              <a:rPr lang="ja-JP" altLang="en-US" sz="2400" dirty="0"/>
              <a:t>印刷係</a:t>
            </a:r>
          </a:p>
        </p:txBody>
      </p:sp>
      <p:sp>
        <p:nvSpPr>
          <p:cNvPr id="46" name="テキスト ボックス 45">
            <a:extLst>
              <a:ext uri="{FF2B5EF4-FFF2-40B4-BE49-F238E27FC236}">
                <a16:creationId xmlns:a16="http://schemas.microsoft.com/office/drawing/2014/main" id="{C25D69F4-8537-49E9-872B-91EF152C5526}"/>
              </a:ext>
            </a:extLst>
          </p:cNvPr>
          <p:cNvSpPr txBox="1"/>
          <p:nvPr/>
        </p:nvSpPr>
        <p:spPr>
          <a:xfrm>
            <a:off x="1572126" y="5837635"/>
            <a:ext cx="2162772" cy="584775"/>
          </a:xfrm>
          <a:prstGeom prst="rect">
            <a:avLst/>
          </a:prstGeom>
          <a:noFill/>
        </p:spPr>
        <p:txBody>
          <a:bodyPr wrap="none" rtlCol="0">
            <a:spAutoFit/>
          </a:bodyPr>
          <a:lstStyle>
            <a:defPPr rtl="0">
              <a:defRPr lang="ja-jp"/>
            </a:defPPr>
            <a:lvl1pPr>
              <a:defRPr kumimoji="1" sz="1600">
                <a:solidFill>
                  <a:schemeClr val="tx2"/>
                </a:solidFill>
                <a:latin typeface="Meiryo UI" panose="020B0604030504040204" pitchFamily="50" charset="-128"/>
                <a:ea typeface="Meiryo UI" panose="020B0604030504040204" pitchFamily="50" charset="-128"/>
              </a:defRPr>
            </a:lvl1pPr>
          </a:lstStyle>
          <a:p>
            <a:r>
              <a:rPr lang="ja-JP" altLang="en-US" dirty="0"/>
              <a:t>受付番号で</a:t>
            </a:r>
            <a:r>
              <a:rPr lang="en-US" altLang="ja-JP" dirty="0"/>
              <a:t>USB</a:t>
            </a:r>
            <a:r>
              <a:rPr lang="ja-JP" altLang="en-US" dirty="0"/>
              <a:t>に保存</a:t>
            </a:r>
          </a:p>
          <a:p>
            <a:r>
              <a:rPr lang="ja-JP" altLang="en-US" dirty="0"/>
              <a:t>共有フォルダにコピー</a:t>
            </a:r>
          </a:p>
        </p:txBody>
      </p:sp>
      <p:cxnSp>
        <p:nvCxnSpPr>
          <p:cNvPr id="53" name="直線コネクタ 52">
            <a:extLst>
              <a:ext uri="{FF2B5EF4-FFF2-40B4-BE49-F238E27FC236}">
                <a16:creationId xmlns:a16="http://schemas.microsoft.com/office/drawing/2014/main" id="{A16F9F73-8D88-4CEF-82E3-0B948BA6E9C9}"/>
              </a:ext>
            </a:extLst>
          </p:cNvPr>
          <p:cNvCxnSpPr>
            <a:cxnSpLocks/>
          </p:cNvCxnSpPr>
          <p:nvPr/>
        </p:nvCxnSpPr>
        <p:spPr>
          <a:xfrm>
            <a:off x="3156214" y="2924999"/>
            <a:ext cx="2329050" cy="327526"/>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54" name="テキスト ボックス 53">
            <a:extLst>
              <a:ext uri="{FF2B5EF4-FFF2-40B4-BE49-F238E27FC236}">
                <a16:creationId xmlns:a16="http://schemas.microsoft.com/office/drawing/2014/main" id="{F507B7B5-5161-4F61-9DEE-C1EBA5DDBA57}"/>
              </a:ext>
            </a:extLst>
          </p:cNvPr>
          <p:cNvSpPr txBox="1"/>
          <p:nvPr/>
        </p:nvSpPr>
        <p:spPr>
          <a:xfrm>
            <a:off x="3348649" y="3154475"/>
            <a:ext cx="1410964" cy="338554"/>
          </a:xfrm>
          <a:prstGeom prst="rect">
            <a:avLst/>
          </a:prstGeom>
          <a:noFill/>
        </p:spPr>
        <p:txBody>
          <a:bodyPr wrap="none" rtlCol="0">
            <a:spAutoFit/>
          </a:bodyPr>
          <a:lstStyle>
            <a:defPPr rtl="0">
              <a:defRPr lang="ja-jp"/>
            </a:defPPr>
            <a:lvl1pPr>
              <a:defRPr kumimoji="1" sz="1600">
                <a:solidFill>
                  <a:schemeClr val="tx2"/>
                </a:solidFill>
                <a:latin typeface="Meiryo UI" panose="020B0604030504040204" pitchFamily="50" charset="-128"/>
                <a:ea typeface="Meiryo UI" panose="020B0604030504040204" pitchFamily="50" charset="-128"/>
              </a:defRPr>
            </a:lvl1pPr>
          </a:lstStyle>
          <a:p>
            <a:r>
              <a:rPr lang="ja-JP" altLang="en-US" dirty="0"/>
              <a:t>無線</a:t>
            </a:r>
            <a:r>
              <a:rPr lang="en-US" altLang="ja-JP" dirty="0"/>
              <a:t>LAN</a:t>
            </a:r>
            <a:r>
              <a:rPr lang="ja-JP" altLang="en-US" dirty="0"/>
              <a:t>接続</a:t>
            </a:r>
          </a:p>
        </p:txBody>
      </p:sp>
      <p:pic>
        <p:nvPicPr>
          <p:cNvPr id="37" name="図 36">
            <a:extLst>
              <a:ext uri="{FF2B5EF4-FFF2-40B4-BE49-F238E27FC236}">
                <a16:creationId xmlns:a16="http://schemas.microsoft.com/office/drawing/2014/main" id="{E4D05602-5215-4DFB-9CF0-D8396705614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31859" y="3413382"/>
            <a:ext cx="946135" cy="709601"/>
          </a:xfrm>
          <a:prstGeom prst="rect">
            <a:avLst/>
          </a:prstGeom>
        </p:spPr>
      </p:pic>
      <p:pic>
        <p:nvPicPr>
          <p:cNvPr id="38" name="図 37">
            <a:extLst>
              <a:ext uri="{FF2B5EF4-FFF2-40B4-BE49-F238E27FC236}">
                <a16:creationId xmlns:a16="http://schemas.microsoft.com/office/drawing/2014/main" id="{D330325F-D3ED-440C-9878-0E43DBC9D9B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11138" y="4447591"/>
            <a:ext cx="946135" cy="709601"/>
          </a:xfrm>
          <a:prstGeom prst="rect">
            <a:avLst/>
          </a:prstGeom>
        </p:spPr>
      </p:pic>
      <p:pic>
        <p:nvPicPr>
          <p:cNvPr id="6" name="図 5">
            <a:extLst>
              <a:ext uri="{FF2B5EF4-FFF2-40B4-BE49-F238E27FC236}">
                <a16:creationId xmlns:a16="http://schemas.microsoft.com/office/drawing/2014/main" id="{A0FC161E-0FB8-4F72-A1FE-B4EC8DCD308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832556" y="3499930"/>
            <a:ext cx="578582" cy="536503"/>
          </a:xfrm>
          <a:prstGeom prst="rect">
            <a:avLst/>
          </a:prstGeom>
        </p:spPr>
      </p:pic>
      <p:pic>
        <p:nvPicPr>
          <p:cNvPr id="48" name="図 47">
            <a:extLst>
              <a:ext uri="{FF2B5EF4-FFF2-40B4-BE49-F238E27FC236}">
                <a16:creationId xmlns:a16="http://schemas.microsoft.com/office/drawing/2014/main" id="{B9748B24-2BA5-4F85-BC8C-E7193E993E3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775508" y="2447444"/>
            <a:ext cx="578582" cy="536503"/>
          </a:xfrm>
          <a:prstGeom prst="rect">
            <a:avLst/>
          </a:prstGeom>
        </p:spPr>
      </p:pic>
      <p:pic>
        <p:nvPicPr>
          <p:cNvPr id="50" name="図 49">
            <a:extLst>
              <a:ext uri="{FF2B5EF4-FFF2-40B4-BE49-F238E27FC236}">
                <a16:creationId xmlns:a16="http://schemas.microsoft.com/office/drawing/2014/main" id="{DC87D6B2-C13E-47B4-ACBC-40DD69ADCE4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873166" y="4491684"/>
            <a:ext cx="578582" cy="536503"/>
          </a:xfrm>
          <a:prstGeom prst="rect">
            <a:avLst/>
          </a:prstGeom>
        </p:spPr>
      </p:pic>
      <p:cxnSp>
        <p:nvCxnSpPr>
          <p:cNvPr id="51" name="直線コネクタ 50">
            <a:extLst>
              <a:ext uri="{FF2B5EF4-FFF2-40B4-BE49-F238E27FC236}">
                <a16:creationId xmlns:a16="http://schemas.microsoft.com/office/drawing/2014/main" id="{EAD93498-6116-4E23-8C02-EDD275E3B631}"/>
              </a:ext>
            </a:extLst>
          </p:cNvPr>
          <p:cNvCxnSpPr>
            <a:cxnSpLocks/>
          </p:cNvCxnSpPr>
          <p:nvPr/>
        </p:nvCxnSpPr>
        <p:spPr>
          <a:xfrm flipV="1">
            <a:off x="3179216" y="3409814"/>
            <a:ext cx="1915778" cy="583943"/>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5" name="直線コネクタ 54">
            <a:extLst>
              <a:ext uri="{FF2B5EF4-FFF2-40B4-BE49-F238E27FC236}">
                <a16:creationId xmlns:a16="http://schemas.microsoft.com/office/drawing/2014/main" id="{378D56F4-47A9-4744-89EB-211F2EE172A3}"/>
              </a:ext>
            </a:extLst>
          </p:cNvPr>
          <p:cNvCxnSpPr>
            <a:cxnSpLocks/>
          </p:cNvCxnSpPr>
          <p:nvPr/>
        </p:nvCxnSpPr>
        <p:spPr>
          <a:xfrm flipV="1">
            <a:off x="3253032" y="3496364"/>
            <a:ext cx="1977284" cy="1467375"/>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30" name="正方形/長方形 29">
            <a:extLst>
              <a:ext uri="{FF2B5EF4-FFF2-40B4-BE49-F238E27FC236}">
                <a16:creationId xmlns:a16="http://schemas.microsoft.com/office/drawing/2014/main" id="{2392BD5D-BF88-4F3F-B2DE-FC643400B9D3}"/>
              </a:ext>
            </a:extLst>
          </p:cNvPr>
          <p:cNvSpPr/>
          <p:nvPr/>
        </p:nvSpPr>
        <p:spPr>
          <a:xfrm>
            <a:off x="3464250" y="3899042"/>
            <a:ext cx="800219" cy="338554"/>
          </a:xfrm>
          <a:prstGeom prst="rect">
            <a:avLst/>
          </a:prstGeom>
          <a:noFill/>
          <a:ln>
            <a:solidFill>
              <a:schemeClr val="tx2"/>
            </a:solidFill>
          </a:ln>
        </p:spPr>
        <p:txBody>
          <a:bodyPr wrap="none" rtlCol="0">
            <a:spAutoFit/>
          </a:bodyPr>
          <a:lstStyle/>
          <a:p>
            <a:r>
              <a:rPr kumimoji="1" lang="ja-JP" altLang="en-US" sz="1600" dirty="0">
                <a:solidFill>
                  <a:schemeClr val="tx2"/>
                </a:solidFill>
                <a:latin typeface="Meiryo UI" panose="020B0604030504040204" pitchFamily="50" charset="-128"/>
                <a:ea typeface="Meiryo UI" panose="020B0604030504040204" pitchFamily="50" charset="-128"/>
              </a:rPr>
              <a:t>受付票</a:t>
            </a:r>
          </a:p>
        </p:txBody>
      </p:sp>
      <p:sp>
        <p:nvSpPr>
          <p:cNvPr id="31" name="テキスト ボックス 30">
            <a:extLst>
              <a:ext uri="{FF2B5EF4-FFF2-40B4-BE49-F238E27FC236}">
                <a16:creationId xmlns:a16="http://schemas.microsoft.com/office/drawing/2014/main" id="{99EA1586-CC44-467D-9A98-B5F2B2A20EB4}"/>
              </a:ext>
            </a:extLst>
          </p:cNvPr>
          <p:cNvSpPr txBox="1"/>
          <p:nvPr/>
        </p:nvSpPr>
        <p:spPr>
          <a:xfrm>
            <a:off x="6811960" y="4725144"/>
            <a:ext cx="2933816" cy="584775"/>
          </a:xfrm>
          <a:prstGeom prst="rect">
            <a:avLst/>
          </a:prstGeom>
          <a:noFill/>
        </p:spPr>
        <p:txBody>
          <a:bodyPr wrap="none" rtlCol="0">
            <a:spAutoFit/>
          </a:bodyPr>
          <a:lstStyle>
            <a:defPPr rtl="0">
              <a:defRPr lang="ja-jp"/>
            </a:defPPr>
            <a:lvl1pPr>
              <a:defRPr kumimoji="1" sz="1600">
                <a:solidFill>
                  <a:schemeClr val="tx2"/>
                </a:solidFill>
                <a:latin typeface="Meiryo UI" panose="020B0604030504040204" pitchFamily="50" charset="-128"/>
                <a:ea typeface="Meiryo UI" panose="020B0604030504040204" pitchFamily="50" charset="-128"/>
              </a:defRPr>
            </a:lvl1pPr>
          </a:lstStyle>
          <a:p>
            <a:r>
              <a:rPr lang="ja-JP" altLang="en-US" dirty="0"/>
              <a:t>担当する受付票の受付番号の</a:t>
            </a:r>
          </a:p>
          <a:p>
            <a:r>
              <a:rPr lang="ja-JP" altLang="en-US" dirty="0"/>
              <a:t>缶バッチ塗り絵を複数同時に印刷</a:t>
            </a:r>
          </a:p>
        </p:txBody>
      </p:sp>
      <p:sp>
        <p:nvSpPr>
          <p:cNvPr id="36" name="テキスト ボックス 35">
            <a:extLst>
              <a:ext uri="{FF2B5EF4-FFF2-40B4-BE49-F238E27FC236}">
                <a16:creationId xmlns:a16="http://schemas.microsoft.com/office/drawing/2014/main" id="{08FF3FC9-81F2-4990-AA19-04979CA40E65}"/>
              </a:ext>
            </a:extLst>
          </p:cNvPr>
          <p:cNvSpPr txBox="1"/>
          <p:nvPr/>
        </p:nvSpPr>
        <p:spPr>
          <a:xfrm>
            <a:off x="6723009" y="5636619"/>
            <a:ext cx="1944763" cy="584775"/>
          </a:xfrm>
          <a:prstGeom prst="rect">
            <a:avLst/>
          </a:prstGeom>
          <a:noFill/>
        </p:spPr>
        <p:txBody>
          <a:bodyPr wrap="none" rtlCol="0">
            <a:spAutoFit/>
          </a:bodyPr>
          <a:lstStyle>
            <a:defPPr rtl="0">
              <a:defRPr lang="ja-jp"/>
            </a:defPPr>
            <a:lvl1pPr>
              <a:defRPr kumimoji="1" sz="1600">
                <a:solidFill>
                  <a:schemeClr val="tx2"/>
                </a:solidFill>
                <a:latin typeface="Meiryo UI" panose="020B0604030504040204" pitchFamily="50" charset="-128"/>
                <a:ea typeface="Meiryo UI" panose="020B0604030504040204" pitchFamily="50" charset="-128"/>
              </a:defRPr>
            </a:lvl1pPr>
          </a:lstStyle>
          <a:p>
            <a:r>
              <a:rPr lang="ja-JP" altLang="en-US" dirty="0"/>
              <a:t>印刷係が複数の時は</a:t>
            </a:r>
          </a:p>
          <a:p>
            <a:r>
              <a:rPr lang="ja-JP" altLang="en-US" dirty="0"/>
              <a:t>受付票で担当を管理</a:t>
            </a:r>
          </a:p>
        </p:txBody>
      </p:sp>
      <p:pic>
        <p:nvPicPr>
          <p:cNvPr id="39" name="図 38">
            <a:extLst>
              <a:ext uri="{FF2B5EF4-FFF2-40B4-BE49-F238E27FC236}">
                <a16:creationId xmlns:a16="http://schemas.microsoft.com/office/drawing/2014/main" id="{4C684267-0ECE-48EF-97C1-AF0B317E572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67772" y="3948292"/>
            <a:ext cx="889401" cy="667051"/>
          </a:xfrm>
          <a:prstGeom prst="rect">
            <a:avLst/>
          </a:prstGeom>
        </p:spPr>
      </p:pic>
      <p:pic>
        <p:nvPicPr>
          <p:cNvPr id="41" name="図 40">
            <a:extLst>
              <a:ext uri="{FF2B5EF4-FFF2-40B4-BE49-F238E27FC236}">
                <a16:creationId xmlns:a16="http://schemas.microsoft.com/office/drawing/2014/main" id="{C9EE00E5-DE1D-4979-9481-96C2F60E2318}"/>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098675" y="3919838"/>
            <a:ext cx="725758" cy="725758"/>
          </a:xfrm>
          <a:prstGeom prst="rect">
            <a:avLst/>
          </a:prstGeom>
        </p:spPr>
      </p:pic>
      <p:cxnSp>
        <p:nvCxnSpPr>
          <p:cNvPr id="43" name="直線コネクタ 42">
            <a:extLst>
              <a:ext uri="{FF2B5EF4-FFF2-40B4-BE49-F238E27FC236}">
                <a16:creationId xmlns:a16="http://schemas.microsoft.com/office/drawing/2014/main" id="{82D9C6EB-975D-4CDD-8D50-500BB371C314}"/>
              </a:ext>
            </a:extLst>
          </p:cNvPr>
          <p:cNvCxnSpPr>
            <a:cxnSpLocks/>
          </p:cNvCxnSpPr>
          <p:nvPr/>
        </p:nvCxnSpPr>
        <p:spPr>
          <a:xfrm>
            <a:off x="6536297" y="3513752"/>
            <a:ext cx="2366427" cy="85482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5" name="直線矢印コネクタ 44">
            <a:extLst>
              <a:ext uri="{FF2B5EF4-FFF2-40B4-BE49-F238E27FC236}">
                <a16:creationId xmlns:a16="http://schemas.microsoft.com/office/drawing/2014/main" id="{CD47C043-2E59-48FF-9B32-2D8C42826615}"/>
              </a:ext>
            </a:extLst>
          </p:cNvPr>
          <p:cNvCxnSpPr>
            <a:cxnSpLocks/>
          </p:cNvCxnSpPr>
          <p:nvPr/>
        </p:nvCxnSpPr>
        <p:spPr>
          <a:xfrm>
            <a:off x="9629181" y="4281818"/>
            <a:ext cx="35366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7" name="テキスト ボックス 46">
            <a:extLst>
              <a:ext uri="{FF2B5EF4-FFF2-40B4-BE49-F238E27FC236}">
                <a16:creationId xmlns:a16="http://schemas.microsoft.com/office/drawing/2014/main" id="{A1E2D3C8-338E-41FD-B760-BB3655199345}"/>
              </a:ext>
            </a:extLst>
          </p:cNvPr>
          <p:cNvSpPr txBox="1"/>
          <p:nvPr/>
        </p:nvSpPr>
        <p:spPr>
          <a:xfrm>
            <a:off x="9177884" y="3669214"/>
            <a:ext cx="1385316" cy="338554"/>
          </a:xfrm>
          <a:prstGeom prst="rect">
            <a:avLst/>
          </a:prstGeom>
          <a:noFill/>
        </p:spPr>
        <p:txBody>
          <a:bodyPr wrap="none" rtlCol="0">
            <a:spAutoFit/>
          </a:bodyPr>
          <a:lstStyle>
            <a:defPPr rtl="0">
              <a:defRPr lang="ja-jp"/>
            </a:defPPr>
            <a:lvl1pPr>
              <a:defRPr kumimoji="1" sz="1600">
                <a:solidFill>
                  <a:schemeClr val="tx2"/>
                </a:solidFill>
                <a:latin typeface="Meiryo UI" panose="020B0604030504040204" pitchFamily="50" charset="-128"/>
                <a:ea typeface="Meiryo UI" panose="020B0604030504040204" pitchFamily="50" charset="-128"/>
              </a:defRPr>
            </a:lvl1pPr>
          </a:lstStyle>
          <a:p>
            <a:r>
              <a:rPr lang="ja-JP" altLang="en-US" dirty="0"/>
              <a:t>缶バッチ塗り絵</a:t>
            </a:r>
          </a:p>
        </p:txBody>
      </p:sp>
      <p:sp>
        <p:nvSpPr>
          <p:cNvPr id="49" name="テキスト ボックス 48">
            <a:extLst>
              <a:ext uri="{FF2B5EF4-FFF2-40B4-BE49-F238E27FC236}">
                <a16:creationId xmlns:a16="http://schemas.microsoft.com/office/drawing/2014/main" id="{B0B93093-0CC5-43EC-ABE0-7ECCEA939CD5}"/>
              </a:ext>
            </a:extLst>
          </p:cNvPr>
          <p:cNvSpPr txBox="1"/>
          <p:nvPr/>
        </p:nvSpPr>
        <p:spPr>
          <a:xfrm>
            <a:off x="7541742" y="3905287"/>
            <a:ext cx="1410964" cy="338554"/>
          </a:xfrm>
          <a:prstGeom prst="rect">
            <a:avLst/>
          </a:prstGeom>
          <a:noFill/>
        </p:spPr>
        <p:txBody>
          <a:bodyPr wrap="none" rtlCol="0">
            <a:spAutoFit/>
          </a:bodyPr>
          <a:lstStyle>
            <a:defPPr rtl="0">
              <a:defRPr lang="ja-jp"/>
            </a:defPPr>
            <a:lvl1pPr>
              <a:defRPr kumimoji="1" sz="1600">
                <a:solidFill>
                  <a:schemeClr val="tx2"/>
                </a:solidFill>
                <a:latin typeface="Meiryo UI" panose="020B0604030504040204" pitchFamily="50" charset="-128"/>
                <a:ea typeface="Meiryo UI" panose="020B0604030504040204" pitchFamily="50" charset="-128"/>
              </a:defRPr>
            </a:lvl1pPr>
          </a:lstStyle>
          <a:p>
            <a:r>
              <a:rPr lang="ja-JP" altLang="en-US" dirty="0"/>
              <a:t>無線</a:t>
            </a:r>
            <a:r>
              <a:rPr lang="en-US" altLang="ja-JP" dirty="0"/>
              <a:t>LAN</a:t>
            </a:r>
            <a:r>
              <a:rPr lang="ja-JP" altLang="en-US" dirty="0"/>
              <a:t>接続</a:t>
            </a:r>
          </a:p>
        </p:txBody>
      </p:sp>
      <p:sp>
        <p:nvSpPr>
          <p:cNvPr id="52" name="テキスト ボックス 51">
            <a:extLst>
              <a:ext uri="{FF2B5EF4-FFF2-40B4-BE49-F238E27FC236}">
                <a16:creationId xmlns:a16="http://schemas.microsoft.com/office/drawing/2014/main" id="{6BC04E10-E53A-4A4A-8F13-B66F89EDCF11}"/>
              </a:ext>
            </a:extLst>
          </p:cNvPr>
          <p:cNvSpPr txBox="1"/>
          <p:nvPr/>
        </p:nvSpPr>
        <p:spPr>
          <a:xfrm>
            <a:off x="5293564" y="1896780"/>
            <a:ext cx="1085554" cy="523220"/>
          </a:xfrm>
          <a:prstGeom prst="rect">
            <a:avLst/>
          </a:prstGeom>
          <a:noFill/>
        </p:spPr>
        <p:txBody>
          <a:bodyPr wrap="none" rtlCol="0">
            <a:spAutoFit/>
          </a:bodyPr>
          <a:lstStyle/>
          <a:p>
            <a:r>
              <a:rPr kumimoji="1" lang="en-US" altLang="ja-JP" sz="2800" dirty="0">
                <a:solidFill>
                  <a:srgbClr val="FF0000"/>
                </a:solidFill>
                <a:latin typeface="Meiryo UI" panose="020B0604030504040204" pitchFamily="50" charset="-128"/>
                <a:ea typeface="Meiryo UI" panose="020B0604030504040204" pitchFamily="50" charset="-128"/>
              </a:rPr>
              <a:t>PC01</a:t>
            </a:r>
            <a:endParaRPr kumimoji="1" lang="ja-JP" altLang="en-US" sz="2800" dirty="0">
              <a:solidFill>
                <a:srgbClr val="FF0000"/>
              </a:solidFill>
              <a:latin typeface="Meiryo UI" panose="020B0604030504040204" pitchFamily="50" charset="-128"/>
              <a:ea typeface="Meiryo UI" panose="020B0604030504040204" pitchFamily="50" charset="-128"/>
            </a:endParaRPr>
          </a:p>
        </p:txBody>
      </p:sp>
      <p:pic>
        <p:nvPicPr>
          <p:cNvPr id="56" name="図 55">
            <a:extLst>
              <a:ext uri="{FF2B5EF4-FFF2-40B4-BE49-F238E27FC236}">
                <a16:creationId xmlns:a16="http://schemas.microsoft.com/office/drawing/2014/main" id="{1B26000A-D891-46BE-B9B2-CA02AD66232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60602" y="1475830"/>
            <a:ext cx="889401" cy="667051"/>
          </a:xfrm>
          <a:prstGeom prst="rect">
            <a:avLst/>
          </a:prstGeom>
        </p:spPr>
      </p:pic>
      <p:pic>
        <p:nvPicPr>
          <p:cNvPr id="57" name="図 56">
            <a:extLst>
              <a:ext uri="{FF2B5EF4-FFF2-40B4-BE49-F238E27FC236}">
                <a16:creationId xmlns:a16="http://schemas.microsoft.com/office/drawing/2014/main" id="{04927AB4-51E1-4506-BF2B-97D27DFC2D0A}"/>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091505" y="1447376"/>
            <a:ext cx="725758" cy="725758"/>
          </a:xfrm>
          <a:prstGeom prst="rect">
            <a:avLst/>
          </a:prstGeom>
        </p:spPr>
      </p:pic>
      <p:cxnSp>
        <p:nvCxnSpPr>
          <p:cNvPr id="58" name="直線矢印コネクタ 57">
            <a:extLst>
              <a:ext uri="{FF2B5EF4-FFF2-40B4-BE49-F238E27FC236}">
                <a16:creationId xmlns:a16="http://schemas.microsoft.com/office/drawing/2014/main" id="{2D028AFD-CB62-4FE0-ADF6-96D42793278B}"/>
              </a:ext>
            </a:extLst>
          </p:cNvPr>
          <p:cNvCxnSpPr>
            <a:cxnSpLocks/>
          </p:cNvCxnSpPr>
          <p:nvPr/>
        </p:nvCxnSpPr>
        <p:spPr>
          <a:xfrm>
            <a:off x="9622011" y="1809356"/>
            <a:ext cx="35366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9" name="テキスト ボックス 58">
            <a:extLst>
              <a:ext uri="{FF2B5EF4-FFF2-40B4-BE49-F238E27FC236}">
                <a16:creationId xmlns:a16="http://schemas.microsoft.com/office/drawing/2014/main" id="{B9920C5C-E944-4EA0-B3AE-1B15331C56DA}"/>
              </a:ext>
            </a:extLst>
          </p:cNvPr>
          <p:cNvSpPr txBox="1"/>
          <p:nvPr/>
        </p:nvSpPr>
        <p:spPr>
          <a:xfrm>
            <a:off x="9082800" y="1196752"/>
            <a:ext cx="1385316" cy="338554"/>
          </a:xfrm>
          <a:prstGeom prst="rect">
            <a:avLst/>
          </a:prstGeom>
          <a:noFill/>
        </p:spPr>
        <p:txBody>
          <a:bodyPr wrap="none" rtlCol="0">
            <a:spAutoFit/>
          </a:bodyPr>
          <a:lstStyle>
            <a:defPPr rtl="0">
              <a:defRPr lang="ja-jp"/>
            </a:defPPr>
            <a:lvl1pPr>
              <a:defRPr kumimoji="1" sz="1600">
                <a:solidFill>
                  <a:schemeClr val="tx2"/>
                </a:solidFill>
                <a:latin typeface="Meiryo UI" panose="020B0604030504040204" pitchFamily="50" charset="-128"/>
                <a:ea typeface="Meiryo UI" panose="020B0604030504040204" pitchFamily="50" charset="-128"/>
              </a:defRPr>
            </a:lvl1pPr>
          </a:lstStyle>
          <a:p>
            <a:r>
              <a:rPr lang="ja-JP" altLang="en-US" dirty="0"/>
              <a:t>缶バッチ塗り絵</a:t>
            </a:r>
          </a:p>
        </p:txBody>
      </p:sp>
      <p:sp>
        <p:nvSpPr>
          <p:cNvPr id="60" name="テキスト ボックス 59">
            <a:extLst>
              <a:ext uri="{FF2B5EF4-FFF2-40B4-BE49-F238E27FC236}">
                <a16:creationId xmlns:a16="http://schemas.microsoft.com/office/drawing/2014/main" id="{FD8457C5-335C-41CC-B81E-122F9B736D02}"/>
              </a:ext>
            </a:extLst>
          </p:cNvPr>
          <p:cNvSpPr txBox="1"/>
          <p:nvPr/>
        </p:nvSpPr>
        <p:spPr>
          <a:xfrm>
            <a:off x="7534572" y="1432825"/>
            <a:ext cx="1410964" cy="338554"/>
          </a:xfrm>
          <a:prstGeom prst="rect">
            <a:avLst/>
          </a:prstGeom>
          <a:noFill/>
        </p:spPr>
        <p:txBody>
          <a:bodyPr wrap="none" rtlCol="0">
            <a:spAutoFit/>
          </a:bodyPr>
          <a:lstStyle>
            <a:defPPr rtl="0">
              <a:defRPr lang="ja-jp"/>
            </a:defPPr>
            <a:lvl1pPr>
              <a:defRPr kumimoji="1" sz="1600">
                <a:solidFill>
                  <a:schemeClr val="tx2"/>
                </a:solidFill>
                <a:latin typeface="Meiryo UI" panose="020B0604030504040204" pitchFamily="50" charset="-128"/>
                <a:ea typeface="Meiryo UI" panose="020B0604030504040204" pitchFamily="50" charset="-128"/>
              </a:defRPr>
            </a:lvl1pPr>
          </a:lstStyle>
          <a:p>
            <a:r>
              <a:rPr lang="ja-JP" altLang="en-US" dirty="0"/>
              <a:t>無線</a:t>
            </a:r>
            <a:r>
              <a:rPr lang="en-US" altLang="ja-JP" dirty="0"/>
              <a:t>LAN</a:t>
            </a:r>
            <a:r>
              <a:rPr lang="ja-JP" altLang="en-US" dirty="0"/>
              <a:t>接続</a:t>
            </a:r>
          </a:p>
        </p:txBody>
      </p:sp>
      <p:cxnSp>
        <p:nvCxnSpPr>
          <p:cNvPr id="61" name="直線コネクタ 60">
            <a:extLst>
              <a:ext uri="{FF2B5EF4-FFF2-40B4-BE49-F238E27FC236}">
                <a16:creationId xmlns:a16="http://schemas.microsoft.com/office/drawing/2014/main" id="{461C1F3F-3198-4237-AD43-EA4198571BE8}"/>
              </a:ext>
            </a:extLst>
          </p:cNvPr>
          <p:cNvCxnSpPr>
            <a:cxnSpLocks/>
          </p:cNvCxnSpPr>
          <p:nvPr/>
        </p:nvCxnSpPr>
        <p:spPr>
          <a:xfrm flipV="1">
            <a:off x="6814492" y="2020437"/>
            <a:ext cx="2016224" cy="715699"/>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FE9F6CB7-82BA-4532-B2E3-0125B892CA2D}"/>
              </a:ext>
            </a:extLst>
          </p:cNvPr>
          <p:cNvSpPr txBox="1"/>
          <p:nvPr/>
        </p:nvSpPr>
        <p:spPr>
          <a:xfrm>
            <a:off x="9489379" y="1914128"/>
            <a:ext cx="595035" cy="338554"/>
          </a:xfrm>
          <a:prstGeom prst="rect">
            <a:avLst/>
          </a:prstGeom>
          <a:noFill/>
        </p:spPr>
        <p:txBody>
          <a:bodyPr wrap="none" rtlCol="0">
            <a:spAutoFit/>
          </a:bodyPr>
          <a:lstStyle/>
          <a:p>
            <a:r>
              <a:rPr kumimoji="1" lang="ja-JP" altLang="en-US" sz="1600" dirty="0">
                <a:solidFill>
                  <a:schemeClr val="tx2"/>
                </a:solidFill>
                <a:latin typeface="Meiryo UI" panose="020B0604030504040204" pitchFamily="50" charset="-128"/>
                <a:ea typeface="Meiryo UI" panose="020B0604030504040204" pitchFamily="50" charset="-128"/>
              </a:rPr>
              <a:t>印刷</a:t>
            </a:r>
          </a:p>
        </p:txBody>
      </p:sp>
      <p:sp>
        <p:nvSpPr>
          <p:cNvPr id="63" name="テキスト ボックス 62">
            <a:extLst>
              <a:ext uri="{FF2B5EF4-FFF2-40B4-BE49-F238E27FC236}">
                <a16:creationId xmlns:a16="http://schemas.microsoft.com/office/drawing/2014/main" id="{02395DB6-FC65-4EAC-BDB5-87CDA93E0851}"/>
              </a:ext>
            </a:extLst>
          </p:cNvPr>
          <p:cNvSpPr txBox="1"/>
          <p:nvPr/>
        </p:nvSpPr>
        <p:spPr>
          <a:xfrm>
            <a:off x="9550003" y="4371412"/>
            <a:ext cx="595035" cy="338554"/>
          </a:xfrm>
          <a:prstGeom prst="rect">
            <a:avLst/>
          </a:prstGeom>
          <a:noFill/>
        </p:spPr>
        <p:txBody>
          <a:bodyPr wrap="none" rtlCol="0">
            <a:spAutoFit/>
          </a:bodyPr>
          <a:lstStyle/>
          <a:p>
            <a:r>
              <a:rPr kumimoji="1" lang="ja-JP" altLang="en-US" sz="1600" dirty="0">
                <a:solidFill>
                  <a:schemeClr val="tx2"/>
                </a:solidFill>
                <a:latin typeface="Meiryo UI" panose="020B0604030504040204" pitchFamily="50" charset="-128"/>
                <a:ea typeface="Meiryo UI" panose="020B0604030504040204" pitchFamily="50" charset="-128"/>
              </a:rPr>
              <a:t>印刷</a:t>
            </a:r>
          </a:p>
        </p:txBody>
      </p:sp>
    </p:spTree>
    <p:extLst>
      <p:ext uri="{BB962C8B-B14F-4D97-AF65-F5344CB8AC3E}">
        <p14:creationId xmlns:p14="http://schemas.microsoft.com/office/powerpoint/2010/main" val="6046451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945BEC0-FE63-4CCA-B671-17F168CE4C23}"/>
              </a:ext>
            </a:extLst>
          </p:cNvPr>
          <p:cNvSpPr>
            <a:spLocks noGrp="1"/>
          </p:cNvSpPr>
          <p:nvPr>
            <p:ph type="title"/>
          </p:nvPr>
        </p:nvSpPr>
        <p:spPr/>
        <p:txBody>
          <a:bodyPr>
            <a:normAutofit/>
          </a:bodyPr>
          <a:lstStyle/>
          <a:p>
            <a:r>
              <a:rPr lang="en-US" altLang="ja-JP" sz="3200" dirty="0"/>
              <a:t>3.3. </a:t>
            </a:r>
            <a:r>
              <a:rPr lang="ja-JP" altLang="en-US" sz="3200" dirty="0"/>
              <a:t>ネットワーク資格情報の入力</a:t>
            </a:r>
            <a:endParaRPr kumimoji="1" lang="ja-JP" altLang="en-US" sz="3200" dirty="0"/>
          </a:p>
        </p:txBody>
      </p:sp>
      <p:pic>
        <p:nvPicPr>
          <p:cNvPr id="8" name="図 7">
            <a:extLst>
              <a:ext uri="{FF2B5EF4-FFF2-40B4-BE49-F238E27FC236}">
                <a16:creationId xmlns:a16="http://schemas.microsoft.com/office/drawing/2014/main" id="{BE8EC2E7-6877-4A6D-B43F-71C271F4739F}"/>
              </a:ext>
            </a:extLst>
          </p:cNvPr>
          <p:cNvPicPr>
            <a:picLocks noChangeAspect="1"/>
          </p:cNvPicPr>
          <p:nvPr/>
        </p:nvPicPr>
        <p:blipFill>
          <a:blip r:embed="rId2"/>
          <a:stretch>
            <a:fillRect/>
          </a:stretch>
        </p:blipFill>
        <p:spPr>
          <a:xfrm>
            <a:off x="1557908" y="1700808"/>
            <a:ext cx="4258269" cy="4182059"/>
          </a:xfrm>
          <a:prstGeom prst="rect">
            <a:avLst/>
          </a:prstGeom>
        </p:spPr>
      </p:pic>
      <p:sp>
        <p:nvSpPr>
          <p:cNvPr id="4" name="テキスト ボックス 3">
            <a:extLst>
              <a:ext uri="{FF2B5EF4-FFF2-40B4-BE49-F238E27FC236}">
                <a16:creationId xmlns:a16="http://schemas.microsoft.com/office/drawing/2014/main" id="{B99BF2E1-8E91-4B22-B936-244B2A5F83BF}"/>
              </a:ext>
            </a:extLst>
          </p:cNvPr>
          <p:cNvSpPr txBox="1"/>
          <p:nvPr/>
        </p:nvSpPr>
        <p:spPr>
          <a:xfrm>
            <a:off x="6818924" y="1916832"/>
            <a:ext cx="4464496" cy="830997"/>
          </a:xfrm>
          <a:prstGeom prst="rect">
            <a:avLst/>
          </a:prstGeom>
          <a:noFill/>
        </p:spPr>
        <p:txBody>
          <a:bodyPr wrap="square" rtlCol="0">
            <a:spAutoFit/>
          </a:bodyPr>
          <a:lstStyle/>
          <a:p>
            <a:r>
              <a:rPr kumimoji="1" lang="ja-JP" altLang="en-US" dirty="0"/>
              <a:t>指示されたユーザーＩＤと</a:t>
            </a:r>
          </a:p>
          <a:p>
            <a:r>
              <a:rPr kumimoji="1" lang="ja-JP" altLang="en-US" dirty="0"/>
              <a:t>ハスワードで入力する</a:t>
            </a:r>
          </a:p>
        </p:txBody>
      </p:sp>
    </p:spTree>
    <p:extLst>
      <p:ext uri="{BB962C8B-B14F-4D97-AF65-F5344CB8AC3E}">
        <p14:creationId xmlns:p14="http://schemas.microsoft.com/office/powerpoint/2010/main" val="8787120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945BEC0-FE63-4CCA-B671-17F168CE4C23}"/>
              </a:ext>
            </a:extLst>
          </p:cNvPr>
          <p:cNvSpPr>
            <a:spLocks noGrp="1"/>
          </p:cNvSpPr>
          <p:nvPr>
            <p:ph type="title"/>
          </p:nvPr>
        </p:nvSpPr>
        <p:spPr/>
        <p:txBody>
          <a:bodyPr>
            <a:normAutofit/>
          </a:bodyPr>
          <a:lstStyle/>
          <a:p>
            <a:r>
              <a:rPr lang="en-US" altLang="ja-JP" sz="3200" dirty="0"/>
              <a:t>3.3.1. </a:t>
            </a:r>
            <a:r>
              <a:rPr lang="ja-JP" altLang="en-US" sz="3200" dirty="0"/>
              <a:t>ユーザー名を入力できないとき</a:t>
            </a:r>
            <a:endParaRPr kumimoji="1" lang="ja-JP" altLang="en-US" sz="3200" dirty="0"/>
          </a:p>
        </p:txBody>
      </p:sp>
      <p:sp>
        <p:nvSpPr>
          <p:cNvPr id="3" name="コンテンツ プレースホルダー 2">
            <a:extLst>
              <a:ext uri="{FF2B5EF4-FFF2-40B4-BE49-F238E27FC236}">
                <a16:creationId xmlns:a16="http://schemas.microsoft.com/office/drawing/2014/main" id="{BAF92FFC-6132-4150-9053-6340BBCB22D7}"/>
              </a:ext>
            </a:extLst>
          </p:cNvPr>
          <p:cNvSpPr>
            <a:spLocks noGrp="1"/>
          </p:cNvSpPr>
          <p:nvPr>
            <p:ph idx="1"/>
          </p:nvPr>
        </p:nvSpPr>
        <p:spPr>
          <a:xfrm>
            <a:off x="1117309" y="1701800"/>
            <a:ext cx="10157354" cy="465452"/>
          </a:xfrm>
        </p:spPr>
        <p:txBody>
          <a:bodyPr>
            <a:normAutofit lnSpcReduction="10000"/>
          </a:bodyPr>
          <a:lstStyle/>
          <a:p>
            <a:r>
              <a:rPr lang="ja-JP" altLang="en-US" dirty="0"/>
              <a:t>「その他」をクリック。別のアカウントを使用する」をクリックする。</a:t>
            </a:r>
            <a:endParaRPr kumimoji="1" lang="ja-JP" altLang="en-US" dirty="0"/>
          </a:p>
          <a:p>
            <a:endParaRPr kumimoji="1" lang="ja-JP" altLang="en-US" dirty="0"/>
          </a:p>
        </p:txBody>
      </p:sp>
      <p:pic>
        <p:nvPicPr>
          <p:cNvPr id="6" name="図 5">
            <a:extLst>
              <a:ext uri="{FF2B5EF4-FFF2-40B4-BE49-F238E27FC236}">
                <a16:creationId xmlns:a16="http://schemas.microsoft.com/office/drawing/2014/main" id="{36B87DD0-DC22-40C6-8B69-7E118086684A}"/>
              </a:ext>
            </a:extLst>
          </p:cNvPr>
          <p:cNvPicPr>
            <a:picLocks noChangeAspect="1"/>
          </p:cNvPicPr>
          <p:nvPr/>
        </p:nvPicPr>
        <p:blipFill>
          <a:blip r:embed="rId2"/>
          <a:stretch>
            <a:fillRect/>
          </a:stretch>
        </p:blipFill>
        <p:spPr>
          <a:xfrm>
            <a:off x="1341884" y="2477177"/>
            <a:ext cx="4239217" cy="3600953"/>
          </a:xfrm>
          <a:prstGeom prst="rect">
            <a:avLst/>
          </a:prstGeom>
        </p:spPr>
      </p:pic>
      <p:pic>
        <p:nvPicPr>
          <p:cNvPr id="7" name="図 6">
            <a:extLst>
              <a:ext uri="{FF2B5EF4-FFF2-40B4-BE49-F238E27FC236}">
                <a16:creationId xmlns:a16="http://schemas.microsoft.com/office/drawing/2014/main" id="{3CA569D7-ADD4-4A28-83F1-699C99D89E46}"/>
              </a:ext>
            </a:extLst>
          </p:cNvPr>
          <p:cNvPicPr>
            <a:picLocks noChangeAspect="1"/>
          </p:cNvPicPr>
          <p:nvPr/>
        </p:nvPicPr>
        <p:blipFill>
          <a:blip r:embed="rId3"/>
          <a:stretch>
            <a:fillRect/>
          </a:stretch>
        </p:blipFill>
        <p:spPr>
          <a:xfrm>
            <a:off x="6094412" y="2395852"/>
            <a:ext cx="4248743" cy="4134427"/>
          </a:xfrm>
          <a:prstGeom prst="rect">
            <a:avLst/>
          </a:prstGeom>
        </p:spPr>
      </p:pic>
    </p:spTree>
    <p:extLst>
      <p:ext uri="{BB962C8B-B14F-4D97-AF65-F5344CB8AC3E}">
        <p14:creationId xmlns:p14="http://schemas.microsoft.com/office/powerpoint/2010/main" val="15030768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945BEC0-FE63-4CCA-B671-17F168CE4C23}"/>
              </a:ext>
            </a:extLst>
          </p:cNvPr>
          <p:cNvSpPr>
            <a:spLocks noGrp="1"/>
          </p:cNvSpPr>
          <p:nvPr>
            <p:ph type="title"/>
          </p:nvPr>
        </p:nvSpPr>
        <p:spPr/>
        <p:txBody>
          <a:bodyPr>
            <a:normAutofit/>
          </a:bodyPr>
          <a:lstStyle/>
          <a:p>
            <a:r>
              <a:rPr lang="en-US" altLang="ja-JP" sz="3200" dirty="0"/>
              <a:t>3.4. </a:t>
            </a:r>
            <a:r>
              <a:rPr lang="ja-JP" altLang="en-US" sz="3200" dirty="0"/>
              <a:t>「共有フォルダ」の表示</a:t>
            </a:r>
            <a:endParaRPr kumimoji="1" lang="ja-JP" altLang="en-US" sz="3200" dirty="0"/>
          </a:p>
        </p:txBody>
      </p:sp>
      <p:pic>
        <p:nvPicPr>
          <p:cNvPr id="7" name="図 6">
            <a:extLst>
              <a:ext uri="{FF2B5EF4-FFF2-40B4-BE49-F238E27FC236}">
                <a16:creationId xmlns:a16="http://schemas.microsoft.com/office/drawing/2014/main" id="{2CA1C4EB-E55B-4CA4-999D-0FC73929CDEB}"/>
              </a:ext>
            </a:extLst>
          </p:cNvPr>
          <p:cNvPicPr>
            <a:picLocks noChangeAspect="1"/>
          </p:cNvPicPr>
          <p:nvPr/>
        </p:nvPicPr>
        <p:blipFill>
          <a:blip r:embed="rId2"/>
          <a:stretch>
            <a:fillRect/>
          </a:stretch>
        </p:blipFill>
        <p:spPr>
          <a:xfrm>
            <a:off x="1629916" y="1700808"/>
            <a:ext cx="6788636" cy="4777474"/>
          </a:xfrm>
          <a:prstGeom prst="rect">
            <a:avLst/>
          </a:prstGeom>
        </p:spPr>
      </p:pic>
      <p:sp>
        <p:nvSpPr>
          <p:cNvPr id="8" name="テキスト ボックス 7">
            <a:extLst>
              <a:ext uri="{FF2B5EF4-FFF2-40B4-BE49-F238E27FC236}">
                <a16:creationId xmlns:a16="http://schemas.microsoft.com/office/drawing/2014/main" id="{4BA55EDC-11AC-4B92-B11B-FCEB84E94B1B}"/>
              </a:ext>
            </a:extLst>
          </p:cNvPr>
          <p:cNvSpPr txBox="1"/>
          <p:nvPr/>
        </p:nvSpPr>
        <p:spPr>
          <a:xfrm>
            <a:off x="8902724" y="2060848"/>
            <a:ext cx="2646878" cy="830997"/>
          </a:xfrm>
          <a:prstGeom prst="rect">
            <a:avLst/>
          </a:prstGeom>
          <a:noFill/>
        </p:spPr>
        <p:txBody>
          <a:bodyPr wrap="none" rtlCol="0">
            <a:spAutoFit/>
          </a:bodyPr>
          <a:lstStyle/>
          <a:p>
            <a:r>
              <a:rPr kumimoji="1" lang="ja-JP" altLang="en-US" dirty="0"/>
              <a:t>対象のフォルダー</a:t>
            </a:r>
          </a:p>
          <a:p>
            <a:r>
              <a:rPr kumimoji="1" lang="ja-JP" altLang="en-US" dirty="0"/>
              <a:t>を選択する</a:t>
            </a:r>
          </a:p>
        </p:txBody>
      </p:sp>
    </p:spTree>
    <p:extLst>
      <p:ext uri="{BB962C8B-B14F-4D97-AF65-F5344CB8AC3E}">
        <p14:creationId xmlns:p14="http://schemas.microsoft.com/office/powerpoint/2010/main" val="21078748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945BEC0-FE63-4CCA-B671-17F168CE4C23}"/>
              </a:ext>
            </a:extLst>
          </p:cNvPr>
          <p:cNvSpPr>
            <a:spLocks noGrp="1"/>
          </p:cNvSpPr>
          <p:nvPr>
            <p:ph type="title"/>
          </p:nvPr>
        </p:nvSpPr>
        <p:spPr/>
        <p:txBody>
          <a:bodyPr>
            <a:normAutofit/>
          </a:bodyPr>
          <a:lstStyle/>
          <a:p>
            <a:r>
              <a:rPr lang="en-US" altLang="ja-JP" sz="3200" dirty="0"/>
              <a:t>3.5. </a:t>
            </a:r>
            <a:r>
              <a:rPr lang="ja-JP" altLang="en-US" sz="3200" dirty="0"/>
              <a:t>ファイルの表示</a:t>
            </a:r>
            <a:endParaRPr kumimoji="1" lang="ja-JP" altLang="en-US" sz="3200" dirty="0"/>
          </a:p>
        </p:txBody>
      </p:sp>
      <p:pic>
        <p:nvPicPr>
          <p:cNvPr id="7" name="図 6">
            <a:extLst>
              <a:ext uri="{FF2B5EF4-FFF2-40B4-BE49-F238E27FC236}">
                <a16:creationId xmlns:a16="http://schemas.microsoft.com/office/drawing/2014/main" id="{C0C4DFE1-B5E9-4E95-932C-FF2B43C9C167}"/>
              </a:ext>
            </a:extLst>
          </p:cNvPr>
          <p:cNvPicPr>
            <a:picLocks noChangeAspect="1"/>
          </p:cNvPicPr>
          <p:nvPr/>
        </p:nvPicPr>
        <p:blipFill>
          <a:blip r:embed="rId2"/>
          <a:stretch>
            <a:fillRect/>
          </a:stretch>
        </p:blipFill>
        <p:spPr>
          <a:xfrm>
            <a:off x="1701924" y="1628800"/>
            <a:ext cx="6553559" cy="4633075"/>
          </a:xfrm>
          <a:prstGeom prst="rect">
            <a:avLst/>
          </a:prstGeom>
        </p:spPr>
      </p:pic>
    </p:spTree>
    <p:extLst>
      <p:ext uri="{BB962C8B-B14F-4D97-AF65-F5344CB8AC3E}">
        <p14:creationId xmlns:p14="http://schemas.microsoft.com/office/powerpoint/2010/main" val="38185548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945BEC0-FE63-4CCA-B671-17F168CE4C23}"/>
              </a:ext>
            </a:extLst>
          </p:cNvPr>
          <p:cNvSpPr>
            <a:spLocks noGrp="1"/>
          </p:cNvSpPr>
          <p:nvPr>
            <p:ph type="title"/>
          </p:nvPr>
        </p:nvSpPr>
        <p:spPr/>
        <p:txBody>
          <a:bodyPr>
            <a:normAutofit/>
          </a:bodyPr>
          <a:lstStyle/>
          <a:p>
            <a:r>
              <a:rPr lang="en-US" altLang="ja-JP" sz="3200" dirty="0"/>
              <a:t>3.6. </a:t>
            </a:r>
            <a:r>
              <a:rPr lang="ja-JP" altLang="en-US" sz="3200" dirty="0"/>
              <a:t>缶バッチ塗り絵の保存とコピー</a:t>
            </a:r>
            <a:endParaRPr kumimoji="1" lang="ja-JP" altLang="en-US" sz="3200" dirty="0"/>
          </a:p>
        </p:txBody>
      </p:sp>
      <p:sp>
        <p:nvSpPr>
          <p:cNvPr id="3" name="コンテンツ プレースホルダー 2">
            <a:extLst>
              <a:ext uri="{FF2B5EF4-FFF2-40B4-BE49-F238E27FC236}">
                <a16:creationId xmlns:a16="http://schemas.microsoft.com/office/drawing/2014/main" id="{BAF92FFC-6132-4150-9053-6340BBCB22D7}"/>
              </a:ext>
            </a:extLst>
          </p:cNvPr>
          <p:cNvSpPr>
            <a:spLocks noGrp="1"/>
          </p:cNvSpPr>
          <p:nvPr>
            <p:ph idx="1"/>
          </p:nvPr>
        </p:nvSpPr>
        <p:spPr/>
        <p:txBody>
          <a:bodyPr/>
          <a:lstStyle/>
          <a:p>
            <a:r>
              <a:rPr lang="ja-JP" altLang="en-US" dirty="0"/>
              <a:t>缶バッチ塗り絵の画像を配布された</a:t>
            </a:r>
            <a:r>
              <a:rPr lang="en-US" altLang="ja-JP" dirty="0"/>
              <a:t>USB</a:t>
            </a:r>
            <a:r>
              <a:rPr lang="ja-JP" altLang="en-US" dirty="0"/>
              <a:t>に保存する</a:t>
            </a:r>
          </a:p>
          <a:p>
            <a:r>
              <a:rPr kumimoji="1" lang="ja-JP" altLang="en-US" dirty="0"/>
              <a:t>ファイル名は受付票の番号（例</a:t>
            </a:r>
            <a:r>
              <a:rPr kumimoji="1" lang="en-US" altLang="ja-JP" dirty="0"/>
              <a:t>:001,010,100</a:t>
            </a:r>
            <a:r>
              <a:rPr kumimoji="1" lang="ja-JP" altLang="en-US" dirty="0"/>
              <a:t>）とする</a:t>
            </a:r>
          </a:p>
          <a:p>
            <a:r>
              <a:rPr lang="ja-JP" altLang="en-US" dirty="0"/>
              <a:t>番号は</a:t>
            </a:r>
            <a:r>
              <a:rPr lang="en-US" altLang="ja-JP" dirty="0"/>
              <a:t>3</a:t>
            </a:r>
            <a:r>
              <a:rPr lang="ja-JP" altLang="en-US" dirty="0"/>
              <a:t>桁とし、不足する場合は「</a:t>
            </a:r>
            <a:r>
              <a:rPr lang="en-US" altLang="ja-JP" dirty="0"/>
              <a:t>0</a:t>
            </a:r>
            <a:r>
              <a:rPr lang="ja-JP" altLang="en-US" dirty="0"/>
              <a:t>」を付与する</a:t>
            </a:r>
            <a:endParaRPr kumimoji="1" lang="ja-JP" altLang="en-US" dirty="0"/>
          </a:p>
          <a:p>
            <a:r>
              <a:rPr lang="ja-JP" altLang="en-US" dirty="0"/>
              <a:t>保存した画像を共有フォルダにコピーする</a:t>
            </a:r>
            <a:endParaRPr lang="en-US" altLang="ja-JP" dirty="0"/>
          </a:p>
          <a:p>
            <a:endParaRPr kumimoji="1" lang="ja-JP" altLang="en-US" dirty="0"/>
          </a:p>
        </p:txBody>
      </p:sp>
    </p:spTree>
    <p:extLst>
      <p:ext uri="{BB962C8B-B14F-4D97-AF65-F5344CB8AC3E}">
        <p14:creationId xmlns:p14="http://schemas.microsoft.com/office/powerpoint/2010/main" val="12714245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12588" y="4445000"/>
            <a:ext cx="7658087" cy="1930400"/>
          </a:xfrm>
        </p:spPr>
        <p:txBody>
          <a:bodyPr vert="horz" lIns="121899" tIns="60949" rIns="121899" bIns="60949" rtlCol="0" anchor="t">
            <a:normAutofit/>
          </a:bodyPr>
          <a:lstStyle/>
          <a:p>
            <a:r>
              <a:rPr lang="en-US" altLang="ja-JP" sz="4800" dirty="0"/>
              <a:t>Ⅳ. </a:t>
            </a:r>
            <a:r>
              <a:rPr lang="ja-JP" altLang="en-US" sz="4800" dirty="0"/>
              <a:t>額縁プリクラ用</a:t>
            </a:r>
            <a:r>
              <a:rPr lang="en-US" altLang="ja-JP" sz="4800" dirty="0"/>
              <a:t>PC</a:t>
            </a:r>
            <a:r>
              <a:rPr lang="ja-JP" altLang="en-US" sz="4800" dirty="0"/>
              <a:t>の設定</a:t>
            </a:r>
          </a:p>
        </p:txBody>
      </p:sp>
    </p:spTree>
    <p:extLst>
      <p:ext uri="{BB962C8B-B14F-4D97-AF65-F5344CB8AC3E}">
        <p14:creationId xmlns:p14="http://schemas.microsoft.com/office/powerpoint/2010/main" val="28450284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945BEC0-FE63-4CCA-B671-17F168CE4C23}"/>
              </a:ext>
            </a:extLst>
          </p:cNvPr>
          <p:cNvSpPr>
            <a:spLocks noGrp="1"/>
          </p:cNvSpPr>
          <p:nvPr>
            <p:ph type="title"/>
          </p:nvPr>
        </p:nvSpPr>
        <p:spPr/>
        <p:txBody>
          <a:bodyPr>
            <a:normAutofit/>
          </a:bodyPr>
          <a:lstStyle/>
          <a:p>
            <a:r>
              <a:rPr lang="en-US" altLang="ja-JP" sz="3200" dirty="0"/>
              <a:t>4.  </a:t>
            </a:r>
            <a:r>
              <a:rPr lang="ja-JP" altLang="en-US" sz="3200" dirty="0"/>
              <a:t>額縁プリクラ作成の流れ</a:t>
            </a:r>
            <a:endParaRPr kumimoji="1" lang="ja-JP" altLang="en-US" sz="3200" dirty="0"/>
          </a:p>
        </p:txBody>
      </p:sp>
      <p:pic>
        <p:nvPicPr>
          <p:cNvPr id="7" name="図 6">
            <a:extLst>
              <a:ext uri="{FF2B5EF4-FFF2-40B4-BE49-F238E27FC236}">
                <a16:creationId xmlns:a16="http://schemas.microsoft.com/office/drawing/2014/main" id="{6DD36CA0-AE5D-4A89-AE30-10E8766F8A4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41884" y="2491786"/>
            <a:ext cx="1304833" cy="974030"/>
          </a:xfrm>
          <a:prstGeom prst="rect">
            <a:avLst/>
          </a:prstGeom>
        </p:spPr>
      </p:pic>
      <p:pic>
        <p:nvPicPr>
          <p:cNvPr id="9" name="図 8">
            <a:extLst>
              <a:ext uri="{FF2B5EF4-FFF2-40B4-BE49-F238E27FC236}">
                <a16:creationId xmlns:a16="http://schemas.microsoft.com/office/drawing/2014/main" id="{05A11922-1E71-4E60-A318-B2C74A48FDB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90156" y="2335293"/>
            <a:ext cx="1716021" cy="1287016"/>
          </a:xfrm>
          <a:prstGeom prst="rect">
            <a:avLst/>
          </a:prstGeom>
        </p:spPr>
      </p:pic>
      <p:pic>
        <p:nvPicPr>
          <p:cNvPr id="11" name="図 10">
            <a:extLst>
              <a:ext uri="{FF2B5EF4-FFF2-40B4-BE49-F238E27FC236}">
                <a16:creationId xmlns:a16="http://schemas.microsoft.com/office/drawing/2014/main" id="{320D5942-65FD-4728-8A15-FB089205600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40119" y="2301960"/>
            <a:ext cx="1862667" cy="1397000"/>
          </a:xfrm>
          <a:prstGeom prst="rect">
            <a:avLst/>
          </a:prstGeom>
        </p:spPr>
      </p:pic>
      <p:pic>
        <p:nvPicPr>
          <p:cNvPr id="17" name="図 16">
            <a:extLst>
              <a:ext uri="{FF2B5EF4-FFF2-40B4-BE49-F238E27FC236}">
                <a16:creationId xmlns:a16="http://schemas.microsoft.com/office/drawing/2014/main" id="{AF59678D-C265-477F-9958-0B6C660076B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41885" y="3693890"/>
            <a:ext cx="1247800" cy="1587438"/>
          </a:xfrm>
          <a:prstGeom prst="rect">
            <a:avLst/>
          </a:prstGeom>
        </p:spPr>
      </p:pic>
      <p:pic>
        <p:nvPicPr>
          <p:cNvPr id="19" name="図 18">
            <a:extLst>
              <a:ext uri="{FF2B5EF4-FFF2-40B4-BE49-F238E27FC236}">
                <a16:creationId xmlns:a16="http://schemas.microsoft.com/office/drawing/2014/main" id="{65851894-C574-4296-B9E9-8FD8A720115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366220" y="3781609"/>
            <a:ext cx="842963" cy="1133476"/>
          </a:xfrm>
          <a:prstGeom prst="rect">
            <a:avLst/>
          </a:prstGeom>
        </p:spPr>
      </p:pic>
      <p:cxnSp>
        <p:nvCxnSpPr>
          <p:cNvPr id="21" name="直線矢印コネクタ 20">
            <a:extLst>
              <a:ext uri="{FF2B5EF4-FFF2-40B4-BE49-F238E27FC236}">
                <a16:creationId xmlns:a16="http://schemas.microsoft.com/office/drawing/2014/main" id="{C40A5D98-DC15-4085-89E7-3A133D69CFD6}"/>
              </a:ext>
            </a:extLst>
          </p:cNvPr>
          <p:cNvCxnSpPr/>
          <p:nvPr/>
        </p:nvCxnSpPr>
        <p:spPr>
          <a:xfrm>
            <a:off x="2854052" y="4348347"/>
            <a:ext cx="108012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24" name="図 23">
            <a:extLst>
              <a:ext uri="{FF2B5EF4-FFF2-40B4-BE49-F238E27FC236}">
                <a16:creationId xmlns:a16="http://schemas.microsoft.com/office/drawing/2014/main" id="{311DB90D-C929-4B50-835E-CE6A53577C94}"/>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102524" y="3781609"/>
            <a:ext cx="863787" cy="1133476"/>
          </a:xfrm>
          <a:prstGeom prst="rect">
            <a:avLst/>
          </a:prstGeom>
        </p:spPr>
      </p:pic>
      <p:sp>
        <p:nvSpPr>
          <p:cNvPr id="25" name="テキスト ボックス 24">
            <a:extLst>
              <a:ext uri="{FF2B5EF4-FFF2-40B4-BE49-F238E27FC236}">
                <a16:creationId xmlns:a16="http://schemas.microsoft.com/office/drawing/2014/main" id="{8CFE2991-C961-40A5-A9F4-F2B07427AD2F}"/>
              </a:ext>
            </a:extLst>
          </p:cNvPr>
          <p:cNvSpPr txBox="1"/>
          <p:nvPr/>
        </p:nvSpPr>
        <p:spPr>
          <a:xfrm>
            <a:off x="4490183" y="5112051"/>
            <a:ext cx="595035" cy="338554"/>
          </a:xfrm>
          <a:prstGeom prst="rect">
            <a:avLst/>
          </a:prstGeom>
          <a:noFill/>
        </p:spPr>
        <p:txBody>
          <a:bodyPr wrap="none" rtlCol="0">
            <a:spAutoFit/>
          </a:bodyPr>
          <a:lstStyle>
            <a:defPPr rtl="0">
              <a:defRPr lang="ja-jp"/>
            </a:defPPr>
            <a:lvl1pPr>
              <a:defRPr kumimoji="1" sz="1600">
                <a:solidFill>
                  <a:schemeClr val="tx2"/>
                </a:solidFill>
                <a:latin typeface="Meiryo UI" panose="020B0604030504040204" pitchFamily="50" charset="-128"/>
                <a:ea typeface="Meiryo UI" panose="020B0604030504040204" pitchFamily="50" charset="-128"/>
              </a:defRPr>
            </a:lvl1pPr>
          </a:lstStyle>
          <a:p>
            <a:r>
              <a:rPr lang="ja-JP" altLang="en-US" dirty="0"/>
              <a:t>画像</a:t>
            </a:r>
          </a:p>
        </p:txBody>
      </p:sp>
      <p:sp>
        <p:nvSpPr>
          <p:cNvPr id="26" name="テキスト ボックス 25">
            <a:extLst>
              <a:ext uri="{FF2B5EF4-FFF2-40B4-BE49-F238E27FC236}">
                <a16:creationId xmlns:a16="http://schemas.microsoft.com/office/drawing/2014/main" id="{D4E9C6A6-EF21-40C5-B5CF-D3F080096881}"/>
              </a:ext>
            </a:extLst>
          </p:cNvPr>
          <p:cNvSpPr txBox="1"/>
          <p:nvPr/>
        </p:nvSpPr>
        <p:spPr>
          <a:xfrm>
            <a:off x="2854052" y="4487609"/>
            <a:ext cx="1263487" cy="338554"/>
          </a:xfrm>
          <a:prstGeom prst="rect">
            <a:avLst/>
          </a:prstGeom>
          <a:noFill/>
        </p:spPr>
        <p:txBody>
          <a:bodyPr wrap="none" rtlCol="0">
            <a:spAutoFit/>
          </a:bodyPr>
          <a:lstStyle/>
          <a:p>
            <a:r>
              <a:rPr kumimoji="1" lang="ja-JP" altLang="en-US" sz="1600" dirty="0">
                <a:solidFill>
                  <a:schemeClr val="tx2"/>
                </a:solidFill>
                <a:latin typeface="Meiryo UI" panose="020B0604030504040204" pitchFamily="50" charset="-128"/>
                <a:ea typeface="Meiryo UI" panose="020B0604030504040204" pitchFamily="50" charset="-128"/>
              </a:rPr>
              <a:t>選択＆コピー</a:t>
            </a:r>
          </a:p>
        </p:txBody>
      </p:sp>
      <p:sp>
        <p:nvSpPr>
          <p:cNvPr id="27" name="テキスト ボックス 26">
            <a:extLst>
              <a:ext uri="{FF2B5EF4-FFF2-40B4-BE49-F238E27FC236}">
                <a16:creationId xmlns:a16="http://schemas.microsoft.com/office/drawing/2014/main" id="{A0EF8898-5973-449B-9AEA-CD4A0DDA836A}"/>
              </a:ext>
            </a:extLst>
          </p:cNvPr>
          <p:cNvSpPr txBox="1"/>
          <p:nvPr/>
        </p:nvSpPr>
        <p:spPr>
          <a:xfrm>
            <a:off x="1682953" y="5211049"/>
            <a:ext cx="595035" cy="338554"/>
          </a:xfrm>
          <a:prstGeom prst="rect">
            <a:avLst/>
          </a:prstGeom>
          <a:noFill/>
        </p:spPr>
        <p:txBody>
          <a:bodyPr wrap="none" rtlCol="0">
            <a:spAutoFit/>
          </a:bodyPr>
          <a:lstStyle>
            <a:defPPr rtl="0">
              <a:defRPr lang="ja-jp"/>
            </a:defPPr>
            <a:lvl1pPr>
              <a:defRPr kumimoji="1" sz="1600">
                <a:solidFill>
                  <a:schemeClr val="tx2"/>
                </a:solidFill>
                <a:latin typeface="Meiryo UI" panose="020B0604030504040204" pitchFamily="50" charset="-128"/>
                <a:ea typeface="Meiryo UI" panose="020B0604030504040204" pitchFamily="50" charset="-128"/>
              </a:defRPr>
            </a:lvl1pPr>
          </a:lstStyle>
          <a:p>
            <a:r>
              <a:rPr lang="ja-JP" altLang="en-US" dirty="0"/>
              <a:t>写真</a:t>
            </a:r>
          </a:p>
        </p:txBody>
      </p:sp>
      <p:sp>
        <p:nvSpPr>
          <p:cNvPr id="28" name="テキスト ボックス 27">
            <a:extLst>
              <a:ext uri="{FF2B5EF4-FFF2-40B4-BE49-F238E27FC236}">
                <a16:creationId xmlns:a16="http://schemas.microsoft.com/office/drawing/2014/main" id="{26B1B139-6B15-4E83-A479-5838AEDEDE44}"/>
              </a:ext>
            </a:extLst>
          </p:cNvPr>
          <p:cNvSpPr txBox="1"/>
          <p:nvPr/>
        </p:nvSpPr>
        <p:spPr>
          <a:xfrm>
            <a:off x="7000624" y="5211049"/>
            <a:ext cx="1156086" cy="584775"/>
          </a:xfrm>
          <a:prstGeom prst="rect">
            <a:avLst/>
          </a:prstGeom>
          <a:noFill/>
        </p:spPr>
        <p:txBody>
          <a:bodyPr wrap="none" rtlCol="0">
            <a:spAutoFit/>
          </a:bodyPr>
          <a:lstStyle>
            <a:defPPr rtl="0">
              <a:defRPr lang="ja-jp"/>
            </a:defPPr>
            <a:lvl1pPr>
              <a:defRPr kumimoji="1" sz="1600">
                <a:solidFill>
                  <a:schemeClr val="tx2"/>
                </a:solidFill>
                <a:latin typeface="Meiryo UI" panose="020B0604030504040204" pitchFamily="50" charset="-128"/>
                <a:ea typeface="Meiryo UI" panose="020B0604030504040204" pitchFamily="50" charset="-128"/>
              </a:defRPr>
            </a:lvl1pPr>
          </a:lstStyle>
          <a:p>
            <a:r>
              <a:rPr lang="ja-JP" altLang="en-US" dirty="0"/>
              <a:t>画像</a:t>
            </a:r>
          </a:p>
          <a:p>
            <a:r>
              <a:rPr lang="ja-JP" altLang="en-US" dirty="0"/>
              <a:t>額縁プリクラ</a:t>
            </a:r>
          </a:p>
        </p:txBody>
      </p:sp>
      <p:sp>
        <p:nvSpPr>
          <p:cNvPr id="29" name="正方形/長方形 28">
            <a:extLst>
              <a:ext uri="{FF2B5EF4-FFF2-40B4-BE49-F238E27FC236}">
                <a16:creationId xmlns:a16="http://schemas.microsoft.com/office/drawing/2014/main" id="{A98E87F4-0ED2-4AFB-8845-746B186B65AC}"/>
              </a:ext>
            </a:extLst>
          </p:cNvPr>
          <p:cNvSpPr/>
          <p:nvPr/>
        </p:nvSpPr>
        <p:spPr>
          <a:xfrm>
            <a:off x="5843507" y="3521979"/>
            <a:ext cx="800219" cy="338554"/>
          </a:xfrm>
          <a:prstGeom prst="rect">
            <a:avLst/>
          </a:prstGeom>
          <a:noFill/>
          <a:ln>
            <a:solidFill>
              <a:schemeClr val="tx2"/>
            </a:solidFill>
          </a:ln>
        </p:spPr>
        <p:txBody>
          <a:bodyPr wrap="none" rtlCol="0">
            <a:spAutoFit/>
          </a:bodyPr>
          <a:lstStyle/>
          <a:p>
            <a:r>
              <a:rPr kumimoji="1" lang="ja-JP" altLang="en-US" sz="1600" dirty="0">
                <a:solidFill>
                  <a:schemeClr val="tx2"/>
                </a:solidFill>
                <a:latin typeface="Meiryo UI" panose="020B0604030504040204" pitchFamily="50" charset="-128"/>
                <a:ea typeface="Meiryo UI" panose="020B0604030504040204" pitchFamily="50" charset="-128"/>
              </a:rPr>
              <a:t>受付票</a:t>
            </a:r>
          </a:p>
        </p:txBody>
      </p:sp>
      <p:cxnSp>
        <p:nvCxnSpPr>
          <p:cNvPr id="30" name="直線矢印コネクタ 29">
            <a:extLst>
              <a:ext uri="{FF2B5EF4-FFF2-40B4-BE49-F238E27FC236}">
                <a16:creationId xmlns:a16="http://schemas.microsoft.com/office/drawing/2014/main" id="{AB344E76-E5C8-40F6-BB98-F455414C77BD}"/>
              </a:ext>
            </a:extLst>
          </p:cNvPr>
          <p:cNvCxnSpPr/>
          <p:nvPr/>
        </p:nvCxnSpPr>
        <p:spPr>
          <a:xfrm>
            <a:off x="5551005" y="4346953"/>
            <a:ext cx="108012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1" name="テキスト ボックス 30">
            <a:extLst>
              <a:ext uri="{FF2B5EF4-FFF2-40B4-BE49-F238E27FC236}">
                <a16:creationId xmlns:a16="http://schemas.microsoft.com/office/drawing/2014/main" id="{183E67B8-71AE-4054-99F1-7E2716A8200C}"/>
              </a:ext>
            </a:extLst>
          </p:cNvPr>
          <p:cNvSpPr txBox="1"/>
          <p:nvPr/>
        </p:nvSpPr>
        <p:spPr>
          <a:xfrm>
            <a:off x="5785043" y="4461677"/>
            <a:ext cx="647934" cy="338554"/>
          </a:xfrm>
          <a:prstGeom prst="rect">
            <a:avLst/>
          </a:prstGeom>
          <a:noFill/>
        </p:spPr>
        <p:txBody>
          <a:bodyPr wrap="none" rtlCol="0">
            <a:spAutoFit/>
          </a:bodyPr>
          <a:lstStyle/>
          <a:p>
            <a:r>
              <a:rPr kumimoji="1" lang="ja-JP" altLang="en-US" sz="1600" dirty="0">
                <a:solidFill>
                  <a:schemeClr val="tx2"/>
                </a:solidFill>
                <a:latin typeface="Meiryo UI" panose="020B0604030504040204" pitchFamily="50" charset="-128"/>
                <a:ea typeface="Meiryo UI" panose="020B0604030504040204" pitchFamily="50" charset="-128"/>
              </a:rPr>
              <a:t>コピー</a:t>
            </a:r>
          </a:p>
        </p:txBody>
      </p:sp>
      <p:cxnSp>
        <p:nvCxnSpPr>
          <p:cNvPr id="32" name="直線矢印コネクタ 31">
            <a:extLst>
              <a:ext uri="{FF2B5EF4-FFF2-40B4-BE49-F238E27FC236}">
                <a16:creationId xmlns:a16="http://schemas.microsoft.com/office/drawing/2014/main" id="{D492D64E-4D77-4B1B-B947-105D7D64DBCD}"/>
              </a:ext>
            </a:extLst>
          </p:cNvPr>
          <p:cNvCxnSpPr>
            <a:cxnSpLocks/>
          </p:cNvCxnSpPr>
          <p:nvPr/>
        </p:nvCxnSpPr>
        <p:spPr>
          <a:xfrm>
            <a:off x="8156710" y="3194825"/>
            <a:ext cx="98797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3" name="テキスト ボックス 32">
            <a:extLst>
              <a:ext uri="{FF2B5EF4-FFF2-40B4-BE49-F238E27FC236}">
                <a16:creationId xmlns:a16="http://schemas.microsoft.com/office/drawing/2014/main" id="{4D1610ED-6B4B-49CF-8BB4-9D869C7C87D8}"/>
              </a:ext>
            </a:extLst>
          </p:cNvPr>
          <p:cNvSpPr txBox="1"/>
          <p:nvPr/>
        </p:nvSpPr>
        <p:spPr>
          <a:xfrm>
            <a:off x="8156710" y="3311599"/>
            <a:ext cx="1217000" cy="338554"/>
          </a:xfrm>
          <a:prstGeom prst="rect">
            <a:avLst/>
          </a:prstGeom>
          <a:noFill/>
        </p:spPr>
        <p:txBody>
          <a:bodyPr wrap="none" rtlCol="0">
            <a:spAutoFit/>
          </a:bodyPr>
          <a:lstStyle/>
          <a:p>
            <a:r>
              <a:rPr kumimoji="1" lang="ja-JP" altLang="en-US" sz="1600" dirty="0">
                <a:solidFill>
                  <a:schemeClr val="tx2"/>
                </a:solidFill>
                <a:latin typeface="Meiryo UI" panose="020B0604030504040204" pitchFamily="50" charset="-128"/>
                <a:ea typeface="Meiryo UI" panose="020B0604030504040204" pitchFamily="50" charset="-128"/>
              </a:rPr>
              <a:t>作成・印刷</a:t>
            </a:r>
            <a:r>
              <a:rPr kumimoji="1" lang="en-US" altLang="ja-JP" sz="1600" dirty="0">
                <a:solidFill>
                  <a:schemeClr val="tx2"/>
                </a:solidFill>
                <a:latin typeface="Meiryo UI" panose="020B0604030504040204" pitchFamily="50" charset="-128"/>
                <a:ea typeface="Meiryo UI" panose="020B0604030504040204" pitchFamily="50" charset="-128"/>
              </a:rPr>
              <a:t>?</a:t>
            </a:r>
            <a:endParaRPr kumimoji="1" lang="ja-JP" altLang="en-US" sz="1600" dirty="0">
              <a:solidFill>
                <a:schemeClr val="tx2"/>
              </a:solidFill>
              <a:latin typeface="Meiryo UI" panose="020B0604030504040204" pitchFamily="50" charset="-128"/>
              <a:ea typeface="Meiryo UI" panose="020B0604030504040204" pitchFamily="50" charset="-128"/>
            </a:endParaRPr>
          </a:p>
        </p:txBody>
      </p:sp>
      <p:sp>
        <p:nvSpPr>
          <p:cNvPr id="35" name="テキスト ボックス 34">
            <a:extLst>
              <a:ext uri="{FF2B5EF4-FFF2-40B4-BE49-F238E27FC236}">
                <a16:creationId xmlns:a16="http://schemas.microsoft.com/office/drawing/2014/main" id="{AB9BF29C-88F5-4F04-ABBB-6E4EC00A0EC5}"/>
              </a:ext>
            </a:extLst>
          </p:cNvPr>
          <p:cNvSpPr txBox="1"/>
          <p:nvPr/>
        </p:nvSpPr>
        <p:spPr>
          <a:xfrm>
            <a:off x="6615466" y="4944722"/>
            <a:ext cx="1218603" cy="338554"/>
          </a:xfrm>
          <a:prstGeom prst="rect">
            <a:avLst/>
          </a:prstGeom>
          <a:noFill/>
        </p:spPr>
        <p:txBody>
          <a:bodyPr wrap="none" rtlCol="0">
            <a:spAutoFit/>
          </a:bodyPr>
          <a:lstStyle>
            <a:defPPr rtl="0">
              <a:defRPr lang="ja-jp"/>
            </a:defPPr>
            <a:lvl1pPr>
              <a:defRPr kumimoji="1" sz="1600">
                <a:solidFill>
                  <a:schemeClr val="tx2"/>
                </a:solidFill>
                <a:latin typeface="Meiryo UI" panose="020B0604030504040204" pitchFamily="50" charset="-128"/>
                <a:ea typeface="Meiryo UI" panose="020B0604030504040204" pitchFamily="50" charset="-128"/>
              </a:defRPr>
            </a:lvl1pPr>
          </a:lstStyle>
          <a:p>
            <a:r>
              <a:rPr lang="ja-JP" altLang="en-US" dirty="0"/>
              <a:t>共有フォルダ</a:t>
            </a:r>
          </a:p>
        </p:txBody>
      </p:sp>
      <p:sp>
        <p:nvSpPr>
          <p:cNvPr id="36" name="テキスト ボックス 35">
            <a:extLst>
              <a:ext uri="{FF2B5EF4-FFF2-40B4-BE49-F238E27FC236}">
                <a16:creationId xmlns:a16="http://schemas.microsoft.com/office/drawing/2014/main" id="{7B6012DE-E5F2-4782-A909-FC009D45238C}"/>
              </a:ext>
            </a:extLst>
          </p:cNvPr>
          <p:cNvSpPr txBox="1"/>
          <p:nvPr/>
        </p:nvSpPr>
        <p:spPr>
          <a:xfrm>
            <a:off x="8582900" y="4702401"/>
            <a:ext cx="2691763" cy="1077218"/>
          </a:xfrm>
          <a:prstGeom prst="rect">
            <a:avLst/>
          </a:prstGeom>
          <a:noFill/>
        </p:spPr>
        <p:txBody>
          <a:bodyPr wrap="none" rtlCol="0">
            <a:spAutoFit/>
          </a:bodyPr>
          <a:lstStyle>
            <a:defPPr rtl="0">
              <a:defRPr lang="ja-jp"/>
            </a:defPPr>
            <a:lvl1pPr>
              <a:defRPr kumimoji="1" sz="1600">
                <a:solidFill>
                  <a:schemeClr val="tx2"/>
                </a:solidFill>
                <a:latin typeface="Meiryo UI" panose="020B0604030504040204" pitchFamily="50" charset="-128"/>
                <a:ea typeface="Meiryo UI" panose="020B0604030504040204" pitchFamily="50" charset="-128"/>
              </a:defRPr>
            </a:lvl1pPr>
          </a:lstStyle>
          <a:p>
            <a:r>
              <a:rPr lang="ja-JP" altLang="en-US" dirty="0"/>
              <a:t>ファイル名には受付番号を付与</a:t>
            </a:r>
          </a:p>
          <a:p>
            <a:endParaRPr lang="ja-JP" altLang="en-US" dirty="0"/>
          </a:p>
          <a:p>
            <a:pPr marL="285750" indent="-285750">
              <a:buFont typeface="Arial" panose="020B0604020202020204" pitchFamily="34" charset="0"/>
              <a:buChar char="•"/>
            </a:pPr>
            <a:r>
              <a:rPr lang="ja-JP" altLang="en-US" dirty="0"/>
              <a:t>画像　        </a:t>
            </a:r>
            <a:r>
              <a:rPr lang="en-US" altLang="ja-JP" dirty="0"/>
              <a:t>A001</a:t>
            </a:r>
          </a:p>
          <a:p>
            <a:pPr marL="285750" indent="-285750">
              <a:buFont typeface="Arial" panose="020B0604020202020204" pitchFamily="34" charset="0"/>
              <a:buChar char="•"/>
            </a:pPr>
            <a:r>
              <a:rPr lang="ja-JP" altLang="en-US" dirty="0"/>
              <a:t>額縁プリクラ　</a:t>
            </a:r>
            <a:r>
              <a:rPr lang="en-US" altLang="ja-JP" dirty="0"/>
              <a:t>P001</a:t>
            </a:r>
            <a:endParaRPr lang="ja-JP" altLang="en-US" dirty="0"/>
          </a:p>
        </p:txBody>
      </p:sp>
      <p:pic>
        <p:nvPicPr>
          <p:cNvPr id="40" name="図 39">
            <a:extLst>
              <a:ext uri="{FF2B5EF4-FFF2-40B4-BE49-F238E27FC236}">
                <a16:creationId xmlns:a16="http://schemas.microsoft.com/office/drawing/2014/main" id="{A9978E51-FEFF-4587-A6CD-6F3626CEA1B2}"/>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587115" y="2490275"/>
            <a:ext cx="1199230" cy="1199230"/>
          </a:xfrm>
          <a:prstGeom prst="rect">
            <a:avLst/>
          </a:prstGeom>
        </p:spPr>
      </p:pic>
      <p:sp>
        <p:nvSpPr>
          <p:cNvPr id="41" name="テキスト ボックス 40">
            <a:extLst>
              <a:ext uri="{FF2B5EF4-FFF2-40B4-BE49-F238E27FC236}">
                <a16:creationId xmlns:a16="http://schemas.microsoft.com/office/drawing/2014/main" id="{86F48A36-B846-4790-84FB-BA1E4663A6CF}"/>
              </a:ext>
            </a:extLst>
          </p:cNvPr>
          <p:cNvSpPr txBox="1"/>
          <p:nvPr/>
        </p:nvSpPr>
        <p:spPr>
          <a:xfrm>
            <a:off x="2572255" y="3859018"/>
            <a:ext cx="1588897" cy="338554"/>
          </a:xfrm>
          <a:prstGeom prst="rect">
            <a:avLst/>
          </a:prstGeom>
          <a:noFill/>
        </p:spPr>
        <p:txBody>
          <a:bodyPr wrap="none" rtlCol="0">
            <a:spAutoFit/>
          </a:bodyPr>
          <a:lstStyle/>
          <a:p>
            <a:r>
              <a:rPr kumimoji="1" lang="en-US" altLang="ja-JP" sz="1600" dirty="0">
                <a:solidFill>
                  <a:schemeClr val="tx2"/>
                </a:solidFill>
                <a:latin typeface="Meiryo UI" panose="020B0604030504040204" pitchFamily="50" charset="-128"/>
                <a:ea typeface="Meiryo UI" panose="020B0604030504040204" pitchFamily="50" charset="-128"/>
              </a:rPr>
              <a:t>FlashAir</a:t>
            </a:r>
            <a:r>
              <a:rPr kumimoji="1" lang="ja-JP" altLang="en-US" sz="1600" dirty="0">
                <a:solidFill>
                  <a:schemeClr val="tx2"/>
                </a:solidFill>
                <a:latin typeface="Meiryo UI" panose="020B0604030504040204" pitchFamily="50" charset="-128"/>
                <a:ea typeface="Meiryo UI" panose="020B0604030504040204" pitchFamily="50" charset="-128"/>
              </a:rPr>
              <a:t>ドライブ</a:t>
            </a:r>
          </a:p>
        </p:txBody>
      </p:sp>
      <p:sp>
        <p:nvSpPr>
          <p:cNvPr id="42" name="テキスト ボックス 41">
            <a:extLst>
              <a:ext uri="{FF2B5EF4-FFF2-40B4-BE49-F238E27FC236}">
                <a16:creationId xmlns:a16="http://schemas.microsoft.com/office/drawing/2014/main" id="{C6A3A90E-C6E0-4BCE-A67A-3B612BC637C1}"/>
              </a:ext>
            </a:extLst>
          </p:cNvPr>
          <p:cNvSpPr txBox="1"/>
          <p:nvPr/>
        </p:nvSpPr>
        <p:spPr>
          <a:xfrm>
            <a:off x="1426472" y="1665948"/>
            <a:ext cx="1107996" cy="461665"/>
          </a:xfrm>
          <a:prstGeom prst="rect">
            <a:avLst/>
          </a:prstGeom>
          <a:noFill/>
        </p:spPr>
        <p:txBody>
          <a:bodyPr wrap="none" rtlCol="0">
            <a:spAutoFit/>
          </a:bodyPr>
          <a:lstStyle>
            <a:defPPr rtl="0">
              <a:defRPr lang="ja-jp"/>
            </a:defPPr>
            <a:lvl1pPr>
              <a:defRPr kumimoji="1" sz="1600">
                <a:solidFill>
                  <a:schemeClr val="tx2"/>
                </a:solidFill>
                <a:latin typeface="Meiryo UI" panose="020B0604030504040204" pitchFamily="50" charset="-128"/>
                <a:ea typeface="Meiryo UI" panose="020B0604030504040204" pitchFamily="50" charset="-128"/>
              </a:defRPr>
            </a:lvl1pPr>
          </a:lstStyle>
          <a:p>
            <a:r>
              <a:rPr lang="ja-JP" altLang="en-US" sz="2400" dirty="0"/>
              <a:t>撮影係</a:t>
            </a:r>
          </a:p>
        </p:txBody>
      </p:sp>
      <p:sp>
        <p:nvSpPr>
          <p:cNvPr id="43" name="テキスト ボックス 42">
            <a:extLst>
              <a:ext uri="{FF2B5EF4-FFF2-40B4-BE49-F238E27FC236}">
                <a16:creationId xmlns:a16="http://schemas.microsoft.com/office/drawing/2014/main" id="{72B9ACCA-36BE-4205-AB4D-12358CFE77C0}"/>
              </a:ext>
            </a:extLst>
          </p:cNvPr>
          <p:cNvSpPr txBox="1"/>
          <p:nvPr/>
        </p:nvSpPr>
        <p:spPr>
          <a:xfrm>
            <a:off x="4092128" y="1665948"/>
            <a:ext cx="1800493" cy="461665"/>
          </a:xfrm>
          <a:prstGeom prst="rect">
            <a:avLst/>
          </a:prstGeom>
          <a:noFill/>
        </p:spPr>
        <p:txBody>
          <a:bodyPr wrap="none" rtlCol="0">
            <a:spAutoFit/>
          </a:bodyPr>
          <a:lstStyle>
            <a:defPPr rtl="0">
              <a:defRPr lang="ja-jp"/>
            </a:defPPr>
            <a:lvl1pPr>
              <a:defRPr kumimoji="1" sz="1600">
                <a:solidFill>
                  <a:schemeClr val="tx2"/>
                </a:solidFill>
                <a:latin typeface="Meiryo UI" panose="020B0604030504040204" pitchFamily="50" charset="-128"/>
                <a:ea typeface="Meiryo UI" panose="020B0604030504040204" pitchFamily="50" charset="-128"/>
              </a:defRPr>
            </a:lvl1pPr>
          </a:lstStyle>
          <a:p>
            <a:r>
              <a:rPr lang="ja-JP" altLang="en-US" sz="2400" dirty="0"/>
              <a:t>画像コピー係</a:t>
            </a:r>
          </a:p>
        </p:txBody>
      </p:sp>
      <p:sp>
        <p:nvSpPr>
          <p:cNvPr id="44" name="テキスト ボックス 43">
            <a:extLst>
              <a:ext uri="{FF2B5EF4-FFF2-40B4-BE49-F238E27FC236}">
                <a16:creationId xmlns:a16="http://schemas.microsoft.com/office/drawing/2014/main" id="{5A9901B1-C975-47FD-95F2-00035C7F6D47}"/>
              </a:ext>
            </a:extLst>
          </p:cNvPr>
          <p:cNvSpPr txBox="1"/>
          <p:nvPr/>
        </p:nvSpPr>
        <p:spPr>
          <a:xfrm>
            <a:off x="8096697" y="1628800"/>
            <a:ext cx="1107996" cy="461665"/>
          </a:xfrm>
          <a:prstGeom prst="rect">
            <a:avLst/>
          </a:prstGeom>
          <a:noFill/>
        </p:spPr>
        <p:txBody>
          <a:bodyPr wrap="none" rtlCol="0">
            <a:spAutoFit/>
          </a:bodyPr>
          <a:lstStyle>
            <a:defPPr rtl="0">
              <a:defRPr lang="ja-jp"/>
            </a:defPPr>
            <a:lvl1pPr>
              <a:defRPr kumimoji="1" sz="1600">
                <a:solidFill>
                  <a:schemeClr val="tx2"/>
                </a:solidFill>
                <a:latin typeface="Meiryo UI" panose="020B0604030504040204" pitchFamily="50" charset="-128"/>
                <a:ea typeface="Meiryo UI" panose="020B0604030504040204" pitchFamily="50" charset="-128"/>
              </a:defRPr>
            </a:lvl1pPr>
          </a:lstStyle>
          <a:p>
            <a:r>
              <a:rPr lang="ja-JP" altLang="en-US" sz="2400" dirty="0"/>
              <a:t>印刷係</a:t>
            </a:r>
          </a:p>
        </p:txBody>
      </p:sp>
      <p:sp>
        <p:nvSpPr>
          <p:cNvPr id="45" name="テキスト ボックス 44">
            <a:extLst>
              <a:ext uri="{FF2B5EF4-FFF2-40B4-BE49-F238E27FC236}">
                <a16:creationId xmlns:a16="http://schemas.microsoft.com/office/drawing/2014/main" id="{1FDD8EEF-DEFC-4003-A8A7-0B4D6535CD07}"/>
              </a:ext>
            </a:extLst>
          </p:cNvPr>
          <p:cNvSpPr txBox="1"/>
          <p:nvPr/>
        </p:nvSpPr>
        <p:spPr>
          <a:xfrm>
            <a:off x="3442107" y="5631050"/>
            <a:ext cx="3440365" cy="830997"/>
          </a:xfrm>
          <a:prstGeom prst="rect">
            <a:avLst/>
          </a:prstGeom>
          <a:noFill/>
        </p:spPr>
        <p:txBody>
          <a:bodyPr wrap="none" rtlCol="0">
            <a:spAutoFit/>
          </a:bodyPr>
          <a:lstStyle>
            <a:defPPr rtl="0">
              <a:defRPr lang="ja-jp"/>
            </a:defPPr>
            <a:lvl1pPr>
              <a:defRPr kumimoji="1" sz="1600">
                <a:solidFill>
                  <a:schemeClr val="tx2"/>
                </a:solidFill>
                <a:latin typeface="Meiryo UI" panose="020B0604030504040204" pitchFamily="50" charset="-128"/>
                <a:ea typeface="Meiryo UI" panose="020B0604030504040204" pitchFamily="50" charset="-128"/>
              </a:defRPr>
            </a:lvl1pPr>
          </a:lstStyle>
          <a:p>
            <a:r>
              <a:rPr lang="ja-JP" altLang="en-US" dirty="0"/>
              <a:t>額縁プリクラに最適な画像を１枚選択し</a:t>
            </a:r>
          </a:p>
          <a:p>
            <a:r>
              <a:rPr lang="ja-JP" altLang="en-US" dirty="0"/>
              <a:t>受付番号を付与したファイル名で保存</a:t>
            </a:r>
          </a:p>
          <a:p>
            <a:r>
              <a:rPr lang="ja-JP" altLang="en-US" dirty="0"/>
              <a:t>共有フォルダにコピー</a:t>
            </a:r>
          </a:p>
        </p:txBody>
      </p:sp>
      <p:sp>
        <p:nvSpPr>
          <p:cNvPr id="46" name="テキスト ボックス 45">
            <a:extLst>
              <a:ext uri="{FF2B5EF4-FFF2-40B4-BE49-F238E27FC236}">
                <a16:creationId xmlns:a16="http://schemas.microsoft.com/office/drawing/2014/main" id="{C25D69F4-8537-49E9-872B-91EF152C5526}"/>
              </a:ext>
            </a:extLst>
          </p:cNvPr>
          <p:cNvSpPr txBox="1"/>
          <p:nvPr/>
        </p:nvSpPr>
        <p:spPr>
          <a:xfrm>
            <a:off x="868967" y="5616221"/>
            <a:ext cx="2573140" cy="584775"/>
          </a:xfrm>
          <a:prstGeom prst="rect">
            <a:avLst/>
          </a:prstGeom>
          <a:noFill/>
        </p:spPr>
        <p:txBody>
          <a:bodyPr wrap="none" rtlCol="0">
            <a:spAutoFit/>
          </a:bodyPr>
          <a:lstStyle>
            <a:defPPr rtl="0">
              <a:defRPr lang="ja-jp"/>
            </a:defPPr>
            <a:lvl1pPr>
              <a:defRPr kumimoji="1" sz="1600">
                <a:solidFill>
                  <a:schemeClr val="tx2"/>
                </a:solidFill>
                <a:latin typeface="Meiryo UI" panose="020B0604030504040204" pitchFamily="50" charset="-128"/>
                <a:ea typeface="Meiryo UI" panose="020B0604030504040204" pitchFamily="50" charset="-128"/>
              </a:defRPr>
            </a:lvl1pPr>
          </a:lstStyle>
          <a:p>
            <a:r>
              <a:rPr lang="ja-JP" altLang="en-US" dirty="0"/>
              <a:t>写真撮影前に必ず受付番号</a:t>
            </a:r>
          </a:p>
          <a:p>
            <a:r>
              <a:rPr lang="ja-JP" altLang="en-US" dirty="0"/>
              <a:t>の写真を撮影</a:t>
            </a:r>
          </a:p>
        </p:txBody>
      </p:sp>
      <p:sp>
        <p:nvSpPr>
          <p:cNvPr id="47" name="テキスト ボックス 46">
            <a:extLst>
              <a:ext uri="{FF2B5EF4-FFF2-40B4-BE49-F238E27FC236}">
                <a16:creationId xmlns:a16="http://schemas.microsoft.com/office/drawing/2014/main" id="{D4A6EA13-3AB9-4ADE-B862-5C6C06E42849}"/>
              </a:ext>
            </a:extLst>
          </p:cNvPr>
          <p:cNvSpPr txBox="1"/>
          <p:nvPr/>
        </p:nvSpPr>
        <p:spPr>
          <a:xfrm>
            <a:off x="6814492" y="5825461"/>
            <a:ext cx="4007828" cy="338554"/>
          </a:xfrm>
          <a:prstGeom prst="rect">
            <a:avLst/>
          </a:prstGeom>
          <a:noFill/>
        </p:spPr>
        <p:txBody>
          <a:bodyPr wrap="none" rtlCol="0">
            <a:spAutoFit/>
          </a:bodyPr>
          <a:lstStyle>
            <a:defPPr rtl="0">
              <a:defRPr lang="ja-jp"/>
            </a:defPPr>
            <a:lvl1pPr>
              <a:defRPr kumimoji="1" sz="1600">
                <a:solidFill>
                  <a:schemeClr val="tx2"/>
                </a:solidFill>
                <a:latin typeface="Meiryo UI" panose="020B0604030504040204" pitchFamily="50" charset="-128"/>
                <a:ea typeface="Meiryo UI" panose="020B0604030504040204" pitchFamily="50" charset="-128"/>
              </a:defRPr>
            </a:lvl1pPr>
          </a:lstStyle>
          <a:p>
            <a:r>
              <a:rPr lang="ja-JP" altLang="en-US" dirty="0"/>
              <a:t>受付票の受付番号の額縁プリクラを作成・印刷</a:t>
            </a:r>
          </a:p>
        </p:txBody>
      </p:sp>
      <p:cxnSp>
        <p:nvCxnSpPr>
          <p:cNvPr id="49" name="直線コネクタ 48">
            <a:extLst>
              <a:ext uri="{FF2B5EF4-FFF2-40B4-BE49-F238E27FC236}">
                <a16:creationId xmlns:a16="http://schemas.microsoft.com/office/drawing/2014/main" id="{6097CED5-81E0-4CA3-B4F6-019C6307AC29}"/>
              </a:ext>
            </a:extLst>
          </p:cNvPr>
          <p:cNvCxnSpPr>
            <a:cxnSpLocks/>
          </p:cNvCxnSpPr>
          <p:nvPr/>
        </p:nvCxnSpPr>
        <p:spPr>
          <a:xfrm flipV="1">
            <a:off x="5209183" y="3194825"/>
            <a:ext cx="1605309" cy="101714"/>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52" name="テキスト ボックス 51">
            <a:extLst>
              <a:ext uri="{FF2B5EF4-FFF2-40B4-BE49-F238E27FC236}">
                <a16:creationId xmlns:a16="http://schemas.microsoft.com/office/drawing/2014/main" id="{D553808D-CB38-4E98-8CD6-151F12DFD2E9}"/>
              </a:ext>
            </a:extLst>
          </p:cNvPr>
          <p:cNvSpPr txBox="1"/>
          <p:nvPr/>
        </p:nvSpPr>
        <p:spPr>
          <a:xfrm>
            <a:off x="5403528" y="2856271"/>
            <a:ext cx="1410964" cy="338554"/>
          </a:xfrm>
          <a:prstGeom prst="rect">
            <a:avLst/>
          </a:prstGeom>
          <a:noFill/>
        </p:spPr>
        <p:txBody>
          <a:bodyPr wrap="none" rtlCol="0">
            <a:spAutoFit/>
          </a:bodyPr>
          <a:lstStyle>
            <a:defPPr rtl="0">
              <a:defRPr lang="ja-jp"/>
            </a:defPPr>
            <a:lvl1pPr>
              <a:defRPr kumimoji="1" sz="1600">
                <a:solidFill>
                  <a:schemeClr val="tx2"/>
                </a:solidFill>
                <a:latin typeface="Meiryo UI" panose="020B0604030504040204" pitchFamily="50" charset="-128"/>
                <a:ea typeface="Meiryo UI" panose="020B0604030504040204" pitchFamily="50" charset="-128"/>
              </a:defRPr>
            </a:lvl1pPr>
          </a:lstStyle>
          <a:p>
            <a:r>
              <a:rPr lang="ja-JP" altLang="en-US" dirty="0"/>
              <a:t>有線</a:t>
            </a:r>
            <a:r>
              <a:rPr lang="en-US" altLang="ja-JP" dirty="0"/>
              <a:t>LAN</a:t>
            </a:r>
            <a:r>
              <a:rPr lang="ja-JP" altLang="en-US" dirty="0"/>
              <a:t>接続</a:t>
            </a:r>
          </a:p>
        </p:txBody>
      </p:sp>
      <p:cxnSp>
        <p:nvCxnSpPr>
          <p:cNvPr id="53" name="直線コネクタ 52">
            <a:extLst>
              <a:ext uri="{FF2B5EF4-FFF2-40B4-BE49-F238E27FC236}">
                <a16:creationId xmlns:a16="http://schemas.microsoft.com/office/drawing/2014/main" id="{A16F9F73-8D88-4CEF-82E3-0B948BA6E9C9}"/>
              </a:ext>
            </a:extLst>
          </p:cNvPr>
          <p:cNvCxnSpPr>
            <a:cxnSpLocks/>
          </p:cNvCxnSpPr>
          <p:nvPr/>
        </p:nvCxnSpPr>
        <p:spPr>
          <a:xfrm flipV="1">
            <a:off x="2630147" y="3032313"/>
            <a:ext cx="1669598" cy="84543"/>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54" name="テキスト ボックス 53">
            <a:extLst>
              <a:ext uri="{FF2B5EF4-FFF2-40B4-BE49-F238E27FC236}">
                <a16:creationId xmlns:a16="http://schemas.microsoft.com/office/drawing/2014/main" id="{F507B7B5-5161-4F61-9DEE-C1EBA5DDBA57}"/>
              </a:ext>
            </a:extLst>
          </p:cNvPr>
          <p:cNvSpPr txBox="1"/>
          <p:nvPr/>
        </p:nvSpPr>
        <p:spPr>
          <a:xfrm>
            <a:off x="2710036" y="2730406"/>
            <a:ext cx="1410964" cy="338554"/>
          </a:xfrm>
          <a:prstGeom prst="rect">
            <a:avLst/>
          </a:prstGeom>
          <a:noFill/>
        </p:spPr>
        <p:txBody>
          <a:bodyPr wrap="none" rtlCol="0">
            <a:spAutoFit/>
          </a:bodyPr>
          <a:lstStyle>
            <a:defPPr rtl="0">
              <a:defRPr lang="ja-jp"/>
            </a:defPPr>
            <a:lvl1pPr>
              <a:defRPr kumimoji="1" sz="1600">
                <a:solidFill>
                  <a:schemeClr val="tx2"/>
                </a:solidFill>
                <a:latin typeface="Meiryo UI" panose="020B0604030504040204" pitchFamily="50" charset="-128"/>
                <a:ea typeface="Meiryo UI" panose="020B0604030504040204" pitchFamily="50" charset="-128"/>
              </a:defRPr>
            </a:lvl1pPr>
          </a:lstStyle>
          <a:p>
            <a:r>
              <a:rPr lang="ja-JP" altLang="en-US" dirty="0"/>
              <a:t>無線</a:t>
            </a:r>
            <a:r>
              <a:rPr lang="en-US" altLang="ja-JP" dirty="0"/>
              <a:t>LAN</a:t>
            </a:r>
            <a:r>
              <a:rPr lang="ja-JP" altLang="en-US" dirty="0"/>
              <a:t>接続</a:t>
            </a:r>
          </a:p>
        </p:txBody>
      </p:sp>
      <p:sp>
        <p:nvSpPr>
          <p:cNvPr id="34" name="正方形/長方形 33">
            <a:extLst>
              <a:ext uri="{FF2B5EF4-FFF2-40B4-BE49-F238E27FC236}">
                <a16:creationId xmlns:a16="http://schemas.microsoft.com/office/drawing/2014/main" id="{54D6675A-5262-4056-97A5-54AD5E16F352}"/>
              </a:ext>
            </a:extLst>
          </p:cNvPr>
          <p:cNvSpPr/>
          <p:nvPr/>
        </p:nvSpPr>
        <p:spPr>
          <a:xfrm>
            <a:off x="3196856" y="3437835"/>
            <a:ext cx="800219" cy="338554"/>
          </a:xfrm>
          <a:prstGeom prst="rect">
            <a:avLst/>
          </a:prstGeom>
          <a:noFill/>
          <a:ln>
            <a:solidFill>
              <a:schemeClr val="tx2"/>
            </a:solidFill>
          </a:ln>
        </p:spPr>
        <p:txBody>
          <a:bodyPr wrap="none" rtlCol="0">
            <a:spAutoFit/>
          </a:bodyPr>
          <a:lstStyle/>
          <a:p>
            <a:r>
              <a:rPr kumimoji="1" lang="ja-JP" altLang="en-US" sz="1600" dirty="0">
                <a:solidFill>
                  <a:schemeClr val="tx2"/>
                </a:solidFill>
                <a:latin typeface="Meiryo UI" panose="020B0604030504040204" pitchFamily="50" charset="-128"/>
                <a:ea typeface="Meiryo UI" panose="020B0604030504040204" pitchFamily="50" charset="-128"/>
              </a:rPr>
              <a:t>受付票</a:t>
            </a:r>
          </a:p>
        </p:txBody>
      </p:sp>
      <p:sp>
        <p:nvSpPr>
          <p:cNvPr id="37" name="テキスト ボックス 36">
            <a:extLst>
              <a:ext uri="{FF2B5EF4-FFF2-40B4-BE49-F238E27FC236}">
                <a16:creationId xmlns:a16="http://schemas.microsoft.com/office/drawing/2014/main" id="{79E431C4-0521-4DD2-9ECC-7C6A01EE4FDE}"/>
              </a:ext>
            </a:extLst>
          </p:cNvPr>
          <p:cNvSpPr txBox="1"/>
          <p:nvPr/>
        </p:nvSpPr>
        <p:spPr>
          <a:xfrm>
            <a:off x="6847185" y="6103232"/>
            <a:ext cx="4137635" cy="338554"/>
          </a:xfrm>
          <a:prstGeom prst="rect">
            <a:avLst/>
          </a:prstGeom>
          <a:noFill/>
        </p:spPr>
        <p:txBody>
          <a:bodyPr wrap="square" rtlCol="0">
            <a:spAutoFit/>
          </a:bodyPr>
          <a:lstStyle>
            <a:defPPr rtl="0">
              <a:defRPr lang="ja-jp"/>
            </a:defPPr>
            <a:lvl1pPr>
              <a:defRPr kumimoji="1" sz="1600">
                <a:solidFill>
                  <a:schemeClr val="tx2"/>
                </a:solidFill>
                <a:latin typeface="Meiryo UI" panose="020B0604030504040204" pitchFamily="50" charset="-128"/>
                <a:ea typeface="Meiryo UI" panose="020B0604030504040204" pitchFamily="50" charset="-128"/>
              </a:defRPr>
            </a:lvl1pPr>
          </a:lstStyle>
          <a:p>
            <a:r>
              <a:rPr lang="ja-JP" altLang="en-US" dirty="0"/>
              <a:t>印刷係が複数の時は受付票で担当を管理</a:t>
            </a:r>
          </a:p>
        </p:txBody>
      </p:sp>
      <p:sp>
        <p:nvSpPr>
          <p:cNvPr id="38" name="テキスト ボックス 37">
            <a:extLst>
              <a:ext uri="{FF2B5EF4-FFF2-40B4-BE49-F238E27FC236}">
                <a16:creationId xmlns:a16="http://schemas.microsoft.com/office/drawing/2014/main" id="{71D2E213-01DB-4306-ABE8-91BB973CA3CE}"/>
              </a:ext>
            </a:extLst>
          </p:cNvPr>
          <p:cNvSpPr txBox="1"/>
          <p:nvPr/>
        </p:nvSpPr>
        <p:spPr>
          <a:xfrm>
            <a:off x="6853321" y="6381328"/>
            <a:ext cx="4785707" cy="338554"/>
          </a:xfrm>
          <a:prstGeom prst="rect">
            <a:avLst/>
          </a:prstGeom>
          <a:noFill/>
        </p:spPr>
        <p:txBody>
          <a:bodyPr wrap="square" rtlCol="0">
            <a:spAutoFit/>
          </a:bodyPr>
          <a:lstStyle>
            <a:defPPr rtl="0">
              <a:defRPr lang="ja-jp"/>
            </a:defPPr>
            <a:lvl1pPr>
              <a:defRPr kumimoji="1" sz="1600">
                <a:solidFill>
                  <a:schemeClr val="tx2"/>
                </a:solidFill>
                <a:latin typeface="Meiryo UI" panose="020B0604030504040204" pitchFamily="50" charset="-128"/>
                <a:ea typeface="Meiryo UI" panose="020B0604030504040204" pitchFamily="50" charset="-128"/>
              </a:defRPr>
            </a:lvl1pPr>
          </a:lstStyle>
          <a:p>
            <a:r>
              <a:rPr lang="ja-JP" altLang="en-US" dirty="0"/>
              <a:t>印刷係が複数の時は無線</a:t>
            </a:r>
            <a:r>
              <a:rPr lang="en-US" altLang="ja-JP" dirty="0"/>
              <a:t>LAN</a:t>
            </a:r>
            <a:r>
              <a:rPr lang="ja-JP" altLang="en-US" dirty="0"/>
              <a:t>で共有フォルダを共有</a:t>
            </a:r>
          </a:p>
        </p:txBody>
      </p:sp>
      <p:pic>
        <p:nvPicPr>
          <p:cNvPr id="39" name="図 38">
            <a:extLst>
              <a:ext uri="{FF2B5EF4-FFF2-40B4-BE49-F238E27FC236}">
                <a16:creationId xmlns:a16="http://schemas.microsoft.com/office/drawing/2014/main" id="{AB009735-C33C-41AF-9100-616D8B9D109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478788" y="1366612"/>
            <a:ext cx="875380" cy="656535"/>
          </a:xfrm>
          <a:prstGeom prst="rect">
            <a:avLst/>
          </a:prstGeom>
        </p:spPr>
      </p:pic>
      <p:pic>
        <p:nvPicPr>
          <p:cNvPr id="48" name="図 47">
            <a:extLst>
              <a:ext uri="{FF2B5EF4-FFF2-40B4-BE49-F238E27FC236}">
                <a16:creationId xmlns:a16="http://schemas.microsoft.com/office/drawing/2014/main" id="{C90CE17C-1020-4B91-B770-5665D295AC46}"/>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786345" y="1406935"/>
            <a:ext cx="712252" cy="712252"/>
          </a:xfrm>
          <a:prstGeom prst="rect">
            <a:avLst/>
          </a:prstGeom>
        </p:spPr>
      </p:pic>
      <p:cxnSp>
        <p:nvCxnSpPr>
          <p:cNvPr id="50" name="直線矢印コネクタ 49">
            <a:extLst>
              <a:ext uri="{FF2B5EF4-FFF2-40B4-BE49-F238E27FC236}">
                <a16:creationId xmlns:a16="http://schemas.microsoft.com/office/drawing/2014/main" id="{7C0366B5-ECD9-45AD-BE85-BBACA76F25E0}"/>
              </a:ext>
            </a:extLst>
          </p:cNvPr>
          <p:cNvCxnSpPr>
            <a:cxnSpLocks/>
          </p:cNvCxnSpPr>
          <p:nvPr/>
        </p:nvCxnSpPr>
        <p:spPr>
          <a:xfrm>
            <a:off x="10327802" y="1759341"/>
            <a:ext cx="430106" cy="767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1" name="直線コネクタ 50">
            <a:extLst>
              <a:ext uri="{FF2B5EF4-FFF2-40B4-BE49-F238E27FC236}">
                <a16:creationId xmlns:a16="http://schemas.microsoft.com/office/drawing/2014/main" id="{954C0564-2AB1-4395-8E83-6619D27B20EA}"/>
              </a:ext>
            </a:extLst>
          </p:cNvPr>
          <p:cNvCxnSpPr>
            <a:cxnSpLocks/>
          </p:cNvCxnSpPr>
          <p:nvPr/>
        </p:nvCxnSpPr>
        <p:spPr>
          <a:xfrm flipV="1">
            <a:off x="8035609" y="1967854"/>
            <a:ext cx="1804570" cy="1016591"/>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55" name="テキスト ボックス 54">
            <a:extLst>
              <a:ext uri="{FF2B5EF4-FFF2-40B4-BE49-F238E27FC236}">
                <a16:creationId xmlns:a16="http://schemas.microsoft.com/office/drawing/2014/main" id="{27AB8530-BB5A-4BE9-A4D6-3C3081DD07EF}"/>
              </a:ext>
            </a:extLst>
          </p:cNvPr>
          <p:cNvSpPr txBox="1"/>
          <p:nvPr/>
        </p:nvSpPr>
        <p:spPr>
          <a:xfrm>
            <a:off x="8218034" y="2255261"/>
            <a:ext cx="1410964" cy="338554"/>
          </a:xfrm>
          <a:prstGeom prst="rect">
            <a:avLst/>
          </a:prstGeom>
          <a:noFill/>
        </p:spPr>
        <p:txBody>
          <a:bodyPr wrap="none" rtlCol="0">
            <a:spAutoFit/>
          </a:bodyPr>
          <a:lstStyle>
            <a:defPPr rtl="0">
              <a:defRPr lang="ja-jp"/>
            </a:defPPr>
            <a:lvl1pPr>
              <a:defRPr kumimoji="1" sz="1600">
                <a:solidFill>
                  <a:schemeClr val="tx2"/>
                </a:solidFill>
                <a:latin typeface="Meiryo UI" panose="020B0604030504040204" pitchFamily="50" charset="-128"/>
                <a:ea typeface="Meiryo UI" panose="020B0604030504040204" pitchFamily="50" charset="-128"/>
              </a:defRPr>
            </a:lvl1pPr>
          </a:lstStyle>
          <a:p>
            <a:r>
              <a:rPr lang="ja-JP" altLang="en-US" dirty="0"/>
              <a:t>無線</a:t>
            </a:r>
            <a:r>
              <a:rPr lang="en-US" altLang="ja-JP" dirty="0"/>
              <a:t>LAN</a:t>
            </a:r>
            <a:r>
              <a:rPr lang="ja-JP" altLang="en-US" dirty="0"/>
              <a:t>接続</a:t>
            </a:r>
          </a:p>
        </p:txBody>
      </p:sp>
      <p:pic>
        <p:nvPicPr>
          <p:cNvPr id="56" name="図 55">
            <a:extLst>
              <a:ext uri="{FF2B5EF4-FFF2-40B4-BE49-F238E27FC236}">
                <a16:creationId xmlns:a16="http://schemas.microsoft.com/office/drawing/2014/main" id="{A4FB2708-A78C-4900-829A-12367B3E17A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478788" y="3828553"/>
            <a:ext cx="875380" cy="656535"/>
          </a:xfrm>
          <a:prstGeom prst="rect">
            <a:avLst/>
          </a:prstGeom>
        </p:spPr>
      </p:pic>
      <p:pic>
        <p:nvPicPr>
          <p:cNvPr id="57" name="図 56">
            <a:extLst>
              <a:ext uri="{FF2B5EF4-FFF2-40B4-BE49-F238E27FC236}">
                <a16:creationId xmlns:a16="http://schemas.microsoft.com/office/drawing/2014/main" id="{9CD8664C-2DFB-4C11-ABC3-814B697FEE39}"/>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786345" y="3868876"/>
            <a:ext cx="712252" cy="712252"/>
          </a:xfrm>
          <a:prstGeom prst="rect">
            <a:avLst/>
          </a:prstGeom>
        </p:spPr>
      </p:pic>
      <p:cxnSp>
        <p:nvCxnSpPr>
          <p:cNvPr id="58" name="直線矢印コネクタ 57">
            <a:extLst>
              <a:ext uri="{FF2B5EF4-FFF2-40B4-BE49-F238E27FC236}">
                <a16:creationId xmlns:a16="http://schemas.microsoft.com/office/drawing/2014/main" id="{1E0E87E9-62DB-4C66-A6EE-EC9146CA7EC6}"/>
              </a:ext>
            </a:extLst>
          </p:cNvPr>
          <p:cNvCxnSpPr>
            <a:cxnSpLocks/>
          </p:cNvCxnSpPr>
          <p:nvPr/>
        </p:nvCxnSpPr>
        <p:spPr>
          <a:xfrm>
            <a:off x="10327802" y="4221282"/>
            <a:ext cx="430106" cy="767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9" name="テキスト ボックス 58">
            <a:extLst>
              <a:ext uri="{FF2B5EF4-FFF2-40B4-BE49-F238E27FC236}">
                <a16:creationId xmlns:a16="http://schemas.microsoft.com/office/drawing/2014/main" id="{AC5388A0-F540-4518-B706-6664AD5FC0A5}"/>
              </a:ext>
            </a:extLst>
          </p:cNvPr>
          <p:cNvSpPr txBox="1"/>
          <p:nvPr/>
        </p:nvSpPr>
        <p:spPr>
          <a:xfrm>
            <a:off x="9961846" y="2045830"/>
            <a:ext cx="1107996" cy="338554"/>
          </a:xfrm>
          <a:prstGeom prst="rect">
            <a:avLst/>
          </a:prstGeom>
          <a:noFill/>
        </p:spPr>
        <p:txBody>
          <a:bodyPr wrap="none" rtlCol="0">
            <a:spAutoFit/>
          </a:bodyPr>
          <a:lstStyle/>
          <a:p>
            <a:r>
              <a:rPr kumimoji="1" lang="ja-JP" altLang="en-US" sz="1600" dirty="0">
                <a:solidFill>
                  <a:schemeClr val="tx2"/>
                </a:solidFill>
                <a:latin typeface="Meiryo UI" panose="020B0604030504040204" pitchFamily="50" charset="-128"/>
                <a:ea typeface="Meiryo UI" panose="020B0604030504040204" pitchFamily="50" charset="-128"/>
              </a:rPr>
              <a:t>作成・印刷</a:t>
            </a:r>
          </a:p>
        </p:txBody>
      </p:sp>
      <p:sp>
        <p:nvSpPr>
          <p:cNvPr id="60" name="テキスト ボックス 59">
            <a:extLst>
              <a:ext uri="{FF2B5EF4-FFF2-40B4-BE49-F238E27FC236}">
                <a16:creationId xmlns:a16="http://schemas.microsoft.com/office/drawing/2014/main" id="{B9A883E9-11B1-4ECC-BBAE-E789F6C1C539}"/>
              </a:ext>
            </a:extLst>
          </p:cNvPr>
          <p:cNvSpPr txBox="1"/>
          <p:nvPr/>
        </p:nvSpPr>
        <p:spPr>
          <a:xfrm>
            <a:off x="10110526" y="3589752"/>
            <a:ext cx="1107996" cy="338554"/>
          </a:xfrm>
          <a:prstGeom prst="rect">
            <a:avLst/>
          </a:prstGeom>
          <a:noFill/>
        </p:spPr>
        <p:txBody>
          <a:bodyPr wrap="none" rtlCol="0">
            <a:spAutoFit/>
          </a:bodyPr>
          <a:lstStyle/>
          <a:p>
            <a:r>
              <a:rPr kumimoji="1" lang="ja-JP" altLang="en-US" sz="1600" dirty="0">
                <a:solidFill>
                  <a:schemeClr val="tx2"/>
                </a:solidFill>
                <a:latin typeface="Meiryo UI" panose="020B0604030504040204" pitchFamily="50" charset="-128"/>
                <a:ea typeface="Meiryo UI" panose="020B0604030504040204" pitchFamily="50" charset="-128"/>
              </a:rPr>
              <a:t>作成・印刷</a:t>
            </a:r>
          </a:p>
        </p:txBody>
      </p:sp>
      <p:cxnSp>
        <p:nvCxnSpPr>
          <p:cNvPr id="61" name="直線コネクタ 60">
            <a:extLst>
              <a:ext uri="{FF2B5EF4-FFF2-40B4-BE49-F238E27FC236}">
                <a16:creationId xmlns:a16="http://schemas.microsoft.com/office/drawing/2014/main" id="{C722A0F3-ACAB-4F0E-84CC-C7BEB1733122}"/>
              </a:ext>
            </a:extLst>
          </p:cNvPr>
          <p:cNvCxnSpPr>
            <a:cxnSpLocks/>
          </p:cNvCxnSpPr>
          <p:nvPr/>
        </p:nvCxnSpPr>
        <p:spPr>
          <a:xfrm>
            <a:off x="7767297" y="3521980"/>
            <a:ext cx="1819818" cy="749827"/>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84910E5-0FD0-44CB-8727-A6C03366218D}"/>
              </a:ext>
            </a:extLst>
          </p:cNvPr>
          <p:cNvSpPr txBox="1"/>
          <p:nvPr/>
        </p:nvSpPr>
        <p:spPr>
          <a:xfrm>
            <a:off x="8067824" y="3880488"/>
            <a:ext cx="1410964" cy="338554"/>
          </a:xfrm>
          <a:prstGeom prst="rect">
            <a:avLst/>
          </a:prstGeom>
          <a:noFill/>
        </p:spPr>
        <p:txBody>
          <a:bodyPr wrap="none" rtlCol="0">
            <a:spAutoFit/>
          </a:bodyPr>
          <a:lstStyle>
            <a:defPPr rtl="0">
              <a:defRPr lang="ja-jp"/>
            </a:defPPr>
            <a:lvl1pPr>
              <a:defRPr kumimoji="1" sz="1600">
                <a:solidFill>
                  <a:schemeClr val="tx2"/>
                </a:solidFill>
                <a:latin typeface="Meiryo UI" panose="020B0604030504040204" pitchFamily="50" charset="-128"/>
                <a:ea typeface="Meiryo UI" panose="020B0604030504040204" pitchFamily="50" charset="-128"/>
              </a:defRPr>
            </a:lvl1pPr>
          </a:lstStyle>
          <a:p>
            <a:r>
              <a:rPr lang="ja-JP" altLang="en-US" dirty="0"/>
              <a:t>無線</a:t>
            </a:r>
            <a:r>
              <a:rPr lang="en-US" altLang="ja-JP" dirty="0"/>
              <a:t>LAN</a:t>
            </a:r>
            <a:r>
              <a:rPr lang="ja-JP" altLang="en-US" dirty="0"/>
              <a:t>接続</a:t>
            </a:r>
          </a:p>
        </p:txBody>
      </p:sp>
      <p:sp>
        <p:nvSpPr>
          <p:cNvPr id="63" name="テキスト ボックス 62">
            <a:extLst>
              <a:ext uri="{FF2B5EF4-FFF2-40B4-BE49-F238E27FC236}">
                <a16:creationId xmlns:a16="http://schemas.microsoft.com/office/drawing/2014/main" id="{D2505FD6-C1D4-48B6-9AE6-C6D4C8C5A864}"/>
              </a:ext>
            </a:extLst>
          </p:cNvPr>
          <p:cNvSpPr txBox="1"/>
          <p:nvPr/>
        </p:nvSpPr>
        <p:spPr>
          <a:xfrm>
            <a:off x="3239321" y="2016477"/>
            <a:ext cx="1085554" cy="523220"/>
          </a:xfrm>
          <a:prstGeom prst="rect">
            <a:avLst/>
          </a:prstGeom>
          <a:noFill/>
        </p:spPr>
        <p:txBody>
          <a:bodyPr wrap="none" rtlCol="0">
            <a:spAutoFit/>
          </a:bodyPr>
          <a:lstStyle/>
          <a:p>
            <a:r>
              <a:rPr kumimoji="1" lang="en-US" altLang="ja-JP" sz="2800" dirty="0">
                <a:solidFill>
                  <a:srgbClr val="FF0000"/>
                </a:solidFill>
                <a:latin typeface="Meiryo UI" panose="020B0604030504040204" pitchFamily="50" charset="-128"/>
                <a:ea typeface="Meiryo UI" panose="020B0604030504040204" pitchFamily="50" charset="-128"/>
              </a:rPr>
              <a:t>PC05</a:t>
            </a:r>
            <a:endParaRPr kumimoji="1" lang="ja-JP" altLang="en-US" sz="2800" dirty="0">
              <a:solidFill>
                <a:srgbClr val="FF0000"/>
              </a:solidFill>
              <a:latin typeface="Meiryo UI" panose="020B0604030504040204" pitchFamily="50" charset="-128"/>
              <a:ea typeface="Meiryo UI" panose="020B0604030504040204" pitchFamily="50" charset="-128"/>
            </a:endParaRPr>
          </a:p>
        </p:txBody>
      </p:sp>
      <p:sp>
        <p:nvSpPr>
          <p:cNvPr id="64" name="テキスト ボックス 63">
            <a:extLst>
              <a:ext uri="{FF2B5EF4-FFF2-40B4-BE49-F238E27FC236}">
                <a16:creationId xmlns:a16="http://schemas.microsoft.com/office/drawing/2014/main" id="{778D4D02-A570-4268-A8DC-1CD596F828F7}"/>
              </a:ext>
            </a:extLst>
          </p:cNvPr>
          <p:cNvSpPr txBox="1"/>
          <p:nvPr/>
        </p:nvSpPr>
        <p:spPr>
          <a:xfrm>
            <a:off x="6660838" y="1823909"/>
            <a:ext cx="1085554" cy="523220"/>
          </a:xfrm>
          <a:prstGeom prst="rect">
            <a:avLst/>
          </a:prstGeom>
          <a:noFill/>
        </p:spPr>
        <p:txBody>
          <a:bodyPr wrap="none" rtlCol="0">
            <a:spAutoFit/>
          </a:bodyPr>
          <a:lstStyle/>
          <a:p>
            <a:r>
              <a:rPr kumimoji="1" lang="en-US" altLang="ja-JP" sz="2800" dirty="0">
                <a:solidFill>
                  <a:srgbClr val="FF0000"/>
                </a:solidFill>
                <a:latin typeface="Meiryo UI" panose="020B0604030504040204" pitchFamily="50" charset="-128"/>
                <a:ea typeface="Meiryo UI" panose="020B0604030504040204" pitchFamily="50" charset="-128"/>
              </a:rPr>
              <a:t>PC03</a:t>
            </a:r>
            <a:endParaRPr kumimoji="1" lang="ja-JP" altLang="en-US" sz="2800" dirty="0">
              <a:solidFill>
                <a:srgbClr val="FF0000"/>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6616488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945BEC0-FE63-4CCA-B671-17F168CE4C23}"/>
              </a:ext>
            </a:extLst>
          </p:cNvPr>
          <p:cNvSpPr>
            <a:spLocks noGrp="1"/>
          </p:cNvSpPr>
          <p:nvPr>
            <p:ph type="title"/>
          </p:nvPr>
        </p:nvSpPr>
        <p:spPr/>
        <p:txBody>
          <a:bodyPr>
            <a:normAutofit/>
          </a:bodyPr>
          <a:lstStyle/>
          <a:p>
            <a:r>
              <a:rPr lang="en-US" altLang="ja-JP" sz="3200" dirty="0"/>
              <a:t>1.1. </a:t>
            </a:r>
            <a:r>
              <a:rPr lang="ja-JP" altLang="en-US" sz="3200" dirty="0"/>
              <a:t>額縁プリクラ画像の保存と印刷</a:t>
            </a:r>
            <a:endParaRPr kumimoji="1" lang="ja-JP" altLang="en-US" sz="3200" dirty="0"/>
          </a:p>
        </p:txBody>
      </p:sp>
      <p:sp>
        <p:nvSpPr>
          <p:cNvPr id="3" name="コンテンツ プレースホルダー 2">
            <a:extLst>
              <a:ext uri="{FF2B5EF4-FFF2-40B4-BE49-F238E27FC236}">
                <a16:creationId xmlns:a16="http://schemas.microsoft.com/office/drawing/2014/main" id="{BAF92FFC-6132-4150-9053-6340BBCB22D7}"/>
              </a:ext>
            </a:extLst>
          </p:cNvPr>
          <p:cNvSpPr>
            <a:spLocks noGrp="1"/>
          </p:cNvSpPr>
          <p:nvPr>
            <p:ph idx="1"/>
          </p:nvPr>
        </p:nvSpPr>
        <p:spPr/>
        <p:txBody>
          <a:bodyPr/>
          <a:lstStyle/>
          <a:p>
            <a:r>
              <a:rPr lang="ja-JP" altLang="en-US" dirty="0"/>
              <a:t>無線</a:t>
            </a:r>
            <a:r>
              <a:rPr lang="en-US" altLang="ja-JP" dirty="0"/>
              <a:t>LAN</a:t>
            </a:r>
            <a:r>
              <a:rPr lang="ja-JP" altLang="en-US" dirty="0"/>
              <a:t>搭載</a:t>
            </a:r>
            <a:r>
              <a:rPr lang="en-US" altLang="ja-JP" dirty="0"/>
              <a:t>SD</a:t>
            </a:r>
            <a:r>
              <a:rPr lang="ja-JP" altLang="en-US" dirty="0"/>
              <a:t>カードを使用する</a:t>
            </a:r>
          </a:p>
          <a:p>
            <a:r>
              <a:rPr lang="ja-JP" altLang="en-US" dirty="0"/>
              <a:t>画像コピー係の</a:t>
            </a:r>
            <a:r>
              <a:rPr lang="en-US" altLang="ja-JP" dirty="0"/>
              <a:t>PC</a:t>
            </a:r>
            <a:r>
              <a:rPr lang="ja-JP" altLang="en-US" dirty="0"/>
              <a:t>の</a:t>
            </a:r>
            <a:r>
              <a:rPr lang="en-US" altLang="ja-JP" dirty="0"/>
              <a:t>SD</a:t>
            </a:r>
            <a:r>
              <a:rPr lang="ja-JP" altLang="en-US" dirty="0"/>
              <a:t>カードは共有フォルダとする</a:t>
            </a:r>
          </a:p>
          <a:p>
            <a:r>
              <a:rPr lang="ja-JP" altLang="en-US" dirty="0"/>
              <a:t>額縁プリクラ画像コピー係</a:t>
            </a:r>
          </a:p>
          <a:p>
            <a:pPr lvl="1"/>
            <a:r>
              <a:rPr lang="ja-JP" altLang="en-US" dirty="0"/>
              <a:t>額縁プリクラ印刷の画像を選択し、受付番号で画像を</a:t>
            </a:r>
            <a:r>
              <a:rPr lang="en-US" altLang="ja-JP" dirty="0"/>
              <a:t>PC</a:t>
            </a:r>
            <a:r>
              <a:rPr lang="ja-JP" altLang="en-US" dirty="0"/>
              <a:t>の</a:t>
            </a:r>
            <a:r>
              <a:rPr lang="en-US" altLang="ja-JP" dirty="0"/>
              <a:t>SD</a:t>
            </a:r>
            <a:r>
              <a:rPr lang="ja-JP" altLang="en-US" dirty="0"/>
              <a:t>カードに保存する</a:t>
            </a:r>
          </a:p>
          <a:p>
            <a:pPr lvl="1"/>
            <a:r>
              <a:rPr lang="ja-JP" altLang="en-US" dirty="0"/>
              <a:t>ＳＤカードに保存した画像を共有フォルダにコピーする</a:t>
            </a:r>
          </a:p>
          <a:p>
            <a:r>
              <a:rPr lang="ja-JP" altLang="en-US" dirty="0"/>
              <a:t>額縁プリクラ印刷係</a:t>
            </a:r>
          </a:p>
          <a:p>
            <a:pPr lvl="1"/>
            <a:r>
              <a:rPr kumimoji="1" lang="ja-JP" altLang="en-US" dirty="0"/>
              <a:t>受付票に従い、受付番号の画像で額縁プリクラ印刷を行う</a:t>
            </a:r>
          </a:p>
          <a:p>
            <a:endParaRPr kumimoji="1" lang="ja-JP" altLang="en-US" dirty="0"/>
          </a:p>
        </p:txBody>
      </p:sp>
      <p:sp>
        <p:nvSpPr>
          <p:cNvPr id="4" name="爆発: 14 pt 3">
            <a:extLst>
              <a:ext uri="{FF2B5EF4-FFF2-40B4-BE49-F238E27FC236}">
                <a16:creationId xmlns:a16="http://schemas.microsoft.com/office/drawing/2014/main" id="{8482FBF8-987C-4540-8E5F-4D85A27AFADA}"/>
              </a:ext>
            </a:extLst>
          </p:cNvPr>
          <p:cNvSpPr/>
          <p:nvPr/>
        </p:nvSpPr>
        <p:spPr>
          <a:xfrm>
            <a:off x="7894612" y="660400"/>
            <a:ext cx="3956115" cy="2743200"/>
          </a:xfrm>
          <a:prstGeom prst="irregularSeal2">
            <a:avLst/>
          </a:prstGeom>
          <a:ln>
            <a:solidFill>
              <a:schemeClr val="tx2"/>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1800" dirty="0">
                <a:solidFill>
                  <a:schemeClr val="tx2"/>
                </a:solidFill>
                <a:latin typeface="Meiryo UI" panose="020B0604030504040204" pitchFamily="50" charset="-128"/>
                <a:ea typeface="Meiryo UI" panose="020B0604030504040204" pitchFamily="50" charset="-128"/>
              </a:rPr>
              <a:t>有線</a:t>
            </a:r>
            <a:r>
              <a:rPr kumimoji="1" lang="en-US" altLang="ja-JP" sz="1800" dirty="0">
                <a:solidFill>
                  <a:schemeClr val="tx2"/>
                </a:solidFill>
                <a:latin typeface="Meiryo UI" panose="020B0604030504040204" pitchFamily="50" charset="-128"/>
                <a:ea typeface="Meiryo UI" panose="020B0604030504040204" pitchFamily="50" charset="-128"/>
              </a:rPr>
              <a:t>LAN</a:t>
            </a:r>
            <a:endParaRPr kumimoji="1" lang="ja-JP" altLang="en-US" sz="1800" dirty="0">
              <a:solidFill>
                <a:schemeClr val="tx2"/>
              </a:solidFill>
              <a:latin typeface="Meiryo UI" panose="020B0604030504040204" pitchFamily="50" charset="-128"/>
              <a:ea typeface="Meiryo UI" panose="020B0604030504040204" pitchFamily="50" charset="-128"/>
            </a:endParaRPr>
          </a:p>
          <a:p>
            <a:pPr algn="ctr"/>
            <a:r>
              <a:rPr kumimoji="1" lang="ja-JP" altLang="en-US" sz="1800" dirty="0">
                <a:solidFill>
                  <a:schemeClr val="tx2"/>
                </a:solidFill>
                <a:latin typeface="Meiryo UI" panose="020B0604030504040204" pitchFamily="50" charset="-128"/>
                <a:ea typeface="Meiryo UI" panose="020B0604030504040204" pitchFamily="50" charset="-128"/>
              </a:rPr>
              <a:t>ケーブルで接続</a:t>
            </a:r>
          </a:p>
        </p:txBody>
      </p:sp>
    </p:spTree>
    <p:extLst>
      <p:ext uri="{BB962C8B-B14F-4D97-AF65-F5344CB8AC3E}">
        <p14:creationId xmlns:p14="http://schemas.microsoft.com/office/powerpoint/2010/main" val="24086399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945BEC0-FE63-4CCA-B671-17F168CE4C23}"/>
              </a:ext>
            </a:extLst>
          </p:cNvPr>
          <p:cNvSpPr>
            <a:spLocks noGrp="1"/>
          </p:cNvSpPr>
          <p:nvPr>
            <p:ph type="title"/>
          </p:nvPr>
        </p:nvSpPr>
        <p:spPr/>
        <p:txBody>
          <a:bodyPr>
            <a:normAutofit/>
          </a:bodyPr>
          <a:lstStyle/>
          <a:p>
            <a:r>
              <a:rPr lang="en-US" altLang="ja-JP" sz="3200" dirty="0"/>
              <a:t>2. </a:t>
            </a:r>
            <a:r>
              <a:rPr lang="ja-JP" altLang="en-US" sz="3200" dirty="0"/>
              <a:t>額縁プリクラ画像コピー係</a:t>
            </a:r>
            <a:endParaRPr kumimoji="1" lang="ja-JP" altLang="en-US" sz="3200" dirty="0"/>
          </a:p>
        </p:txBody>
      </p:sp>
      <p:sp>
        <p:nvSpPr>
          <p:cNvPr id="3" name="コンテンツ プレースホルダー 2">
            <a:extLst>
              <a:ext uri="{FF2B5EF4-FFF2-40B4-BE49-F238E27FC236}">
                <a16:creationId xmlns:a16="http://schemas.microsoft.com/office/drawing/2014/main" id="{BAF92FFC-6132-4150-9053-6340BBCB22D7}"/>
              </a:ext>
            </a:extLst>
          </p:cNvPr>
          <p:cNvSpPr>
            <a:spLocks noGrp="1"/>
          </p:cNvSpPr>
          <p:nvPr>
            <p:ph idx="1"/>
          </p:nvPr>
        </p:nvSpPr>
        <p:spPr/>
        <p:txBody>
          <a:bodyPr>
            <a:normAutofit/>
          </a:bodyPr>
          <a:lstStyle/>
          <a:p>
            <a:endParaRPr lang="ja-JP" altLang="en-US" dirty="0"/>
          </a:p>
          <a:p>
            <a:pPr lvl="1"/>
            <a:endParaRPr lang="ja-JP" altLang="en-US" dirty="0"/>
          </a:p>
        </p:txBody>
      </p:sp>
      <p:sp>
        <p:nvSpPr>
          <p:cNvPr id="4" name="コンテンツ プレースホルダー 2">
            <a:extLst>
              <a:ext uri="{FF2B5EF4-FFF2-40B4-BE49-F238E27FC236}">
                <a16:creationId xmlns:a16="http://schemas.microsoft.com/office/drawing/2014/main" id="{C6B3F321-6C6B-4A76-B751-12E389BD1298}"/>
              </a:ext>
            </a:extLst>
          </p:cNvPr>
          <p:cNvSpPr txBox="1">
            <a:spLocks/>
          </p:cNvSpPr>
          <p:nvPr/>
        </p:nvSpPr>
        <p:spPr>
          <a:xfrm>
            <a:off x="1269709" y="1854200"/>
            <a:ext cx="10157354" cy="4470400"/>
          </a:xfrm>
          <a:prstGeom prst="rect">
            <a:avLst/>
          </a:prstGeom>
        </p:spPr>
        <p:txBody>
          <a:bodyPr vert="horz" lIns="121899" tIns="60949" rIns="121899" bIns="60949" rtlCol="0">
            <a:normAutofit/>
          </a:bodyPr>
          <a:lstStyle>
            <a:lvl1pPr marL="304747" indent="-304747" algn="l" defTabSz="1218987" rtl="0" eaLnBrk="1" latinLnBrk="0" hangingPunct="1">
              <a:lnSpc>
                <a:spcPct val="95000"/>
              </a:lnSpc>
              <a:spcBef>
                <a:spcPts val="1866"/>
              </a:spcBef>
              <a:buSzPct val="100000"/>
              <a:buFont typeface="Arial" pitchFamily="34" charset="0"/>
              <a:buChar char="•"/>
              <a:defRPr kumimoji="1" sz="2400" kern="1200">
                <a:solidFill>
                  <a:schemeClr val="tx1"/>
                </a:solidFill>
                <a:latin typeface="Meiryo UI" panose="020B0604030504040204" pitchFamily="50" charset="-128"/>
                <a:ea typeface="Meiryo UI" panose="020B0604030504040204" pitchFamily="50" charset="-128"/>
                <a:cs typeface="+mn-cs"/>
              </a:defRPr>
            </a:lvl1pPr>
            <a:lvl2pPr marL="731392" indent="-304747" algn="l" defTabSz="1218987" rtl="0" eaLnBrk="1" latinLnBrk="0" hangingPunct="1">
              <a:lnSpc>
                <a:spcPct val="95000"/>
              </a:lnSpc>
              <a:spcBef>
                <a:spcPts val="1066"/>
              </a:spcBef>
              <a:buSzPct val="100000"/>
              <a:buFont typeface="Century Gothic" pitchFamily="34" charset="0"/>
              <a:buChar char="–"/>
              <a:defRPr kumimoji="1" sz="2000" kern="1200">
                <a:solidFill>
                  <a:schemeClr val="tx1"/>
                </a:solidFill>
                <a:latin typeface="Meiryo UI" panose="020B0604030504040204" pitchFamily="50" charset="-128"/>
                <a:ea typeface="Meiryo UI" panose="020B0604030504040204" pitchFamily="50" charset="-128"/>
                <a:cs typeface="+mn-cs"/>
              </a:defRPr>
            </a:lvl2pPr>
            <a:lvl3pPr marL="1158037" indent="-304747" algn="l" defTabSz="1218987" rtl="0" eaLnBrk="1" latinLnBrk="0" hangingPunct="1">
              <a:lnSpc>
                <a:spcPct val="95000"/>
              </a:lnSpc>
              <a:spcBef>
                <a:spcPts val="1066"/>
              </a:spcBef>
              <a:buSzPct val="100000"/>
              <a:buFont typeface="Century Gothic" pitchFamily="34" charset="0"/>
              <a:buChar char="–"/>
              <a:defRPr kumimoji="1" sz="1800" kern="1200">
                <a:solidFill>
                  <a:schemeClr val="tx1"/>
                </a:solidFill>
                <a:latin typeface="Meiryo UI" panose="020B0604030504040204" pitchFamily="50" charset="-128"/>
                <a:ea typeface="Meiryo UI" panose="020B0604030504040204" pitchFamily="50" charset="-128"/>
                <a:cs typeface="+mn-cs"/>
              </a:defRPr>
            </a:lvl3pPr>
            <a:lvl4pPr marL="1584683" indent="-304747" algn="l" defTabSz="1218987" rtl="0" eaLnBrk="1" latinLnBrk="0" hangingPunct="1">
              <a:lnSpc>
                <a:spcPct val="95000"/>
              </a:lnSpc>
              <a:spcBef>
                <a:spcPts val="1066"/>
              </a:spcBef>
              <a:buSzPct val="100000"/>
              <a:buFont typeface="Century Gothic" pitchFamily="34" charset="0"/>
              <a:buChar char="–"/>
              <a:defRPr kumimoji="1" sz="1800" kern="1200">
                <a:solidFill>
                  <a:schemeClr val="tx1"/>
                </a:solidFill>
                <a:latin typeface="Meiryo UI" panose="020B0604030504040204" pitchFamily="50" charset="-128"/>
                <a:ea typeface="Meiryo UI" panose="020B0604030504040204" pitchFamily="50" charset="-128"/>
                <a:cs typeface="+mn-cs"/>
              </a:defRPr>
            </a:lvl4pPr>
            <a:lvl5pPr marL="2011328" indent="-304747" algn="l" defTabSz="1218987" rtl="0" eaLnBrk="1" latinLnBrk="0" hangingPunct="1">
              <a:lnSpc>
                <a:spcPct val="95000"/>
              </a:lnSpc>
              <a:spcBef>
                <a:spcPts val="1066"/>
              </a:spcBef>
              <a:buSzPct val="100000"/>
              <a:buFont typeface="Century Gothic" pitchFamily="34" charset="0"/>
              <a:buChar char="–"/>
              <a:defRPr kumimoji="1" sz="1800" kern="1200">
                <a:solidFill>
                  <a:schemeClr val="tx1"/>
                </a:solidFill>
                <a:latin typeface="Meiryo UI" panose="020B0604030504040204" pitchFamily="50" charset="-128"/>
                <a:ea typeface="Meiryo UI" panose="020B0604030504040204" pitchFamily="50" charset="-128"/>
                <a:cs typeface="+mn-cs"/>
              </a:defRPr>
            </a:lvl5pPr>
            <a:lvl6pPr marL="2437973" indent="-304747" algn="l" defTabSz="1218987" rtl="0" eaLnBrk="1" latinLnBrk="0" hangingPunct="1">
              <a:lnSpc>
                <a:spcPct val="95000"/>
              </a:lnSpc>
              <a:spcBef>
                <a:spcPts val="1066"/>
              </a:spcBef>
              <a:buSzPct val="90000"/>
              <a:buFont typeface="Century Gothic" pitchFamily="34" charset="0"/>
              <a:buChar char="–"/>
              <a:defRPr kumimoji="1" sz="1800" kern="1200">
                <a:solidFill>
                  <a:schemeClr val="tx1"/>
                </a:solidFill>
                <a:latin typeface="+mn-lt"/>
                <a:ea typeface="+mn-ea"/>
                <a:cs typeface="+mn-cs"/>
              </a:defRPr>
            </a:lvl6pPr>
            <a:lvl7pPr marL="2864619" indent="-304747" algn="l" defTabSz="1218987" rtl="0" eaLnBrk="1" latinLnBrk="0" hangingPunct="1">
              <a:lnSpc>
                <a:spcPct val="95000"/>
              </a:lnSpc>
              <a:spcBef>
                <a:spcPts val="1066"/>
              </a:spcBef>
              <a:buSzPct val="90000"/>
              <a:buFont typeface="Century Gothic" pitchFamily="34" charset="0"/>
              <a:buChar char="–"/>
              <a:defRPr kumimoji="1" sz="1800" kern="1200" baseline="0">
                <a:solidFill>
                  <a:schemeClr val="tx1"/>
                </a:solidFill>
                <a:latin typeface="+mn-lt"/>
                <a:ea typeface="+mn-ea"/>
                <a:cs typeface="+mn-cs"/>
              </a:defRPr>
            </a:lvl7pPr>
            <a:lvl8pPr marL="3291264" indent="-304747" algn="l" defTabSz="1218987" rtl="0" eaLnBrk="1" latinLnBrk="0" hangingPunct="1">
              <a:lnSpc>
                <a:spcPct val="95000"/>
              </a:lnSpc>
              <a:spcBef>
                <a:spcPts val="1066"/>
              </a:spcBef>
              <a:buSzPct val="90000"/>
              <a:buFont typeface="Century Gothic" pitchFamily="34" charset="0"/>
              <a:buChar char="–"/>
              <a:defRPr kumimoji="1" sz="1800" kern="1200" baseline="0">
                <a:solidFill>
                  <a:schemeClr val="tx1"/>
                </a:solidFill>
                <a:latin typeface="+mn-lt"/>
                <a:ea typeface="+mn-ea"/>
                <a:cs typeface="+mn-cs"/>
              </a:defRPr>
            </a:lvl8pPr>
            <a:lvl9pPr marL="3778859" indent="-304747" algn="l" defTabSz="1218987" rtl="0" eaLnBrk="1" latinLnBrk="0" hangingPunct="1">
              <a:lnSpc>
                <a:spcPct val="95000"/>
              </a:lnSpc>
              <a:spcBef>
                <a:spcPts val="1066"/>
              </a:spcBef>
              <a:buSzPct val="90000"/>
              <a:buFont typeface="Century Gothic" pitchFamily="34" charset="0"/>
              <a:buChar char="–"/>
              <a:defRPr kumimoji="1" sz="1800" kern="1200" baseline="0">
                <a:solidFill>
                  <a:schemeClr val="tx1"/>
                </a:solidFill>
                <a:latin typeface="+mn-lt"/>
                <a:ea typeface="+mn-ea"/>
                <a:cs typeface="+mn-cs"/>
              </a:defRPr>
            </a:lvl9pPr>
          </a:lstStyle>
          <a:p>
            <a:endParaRPr lang="ja-JP" altLang="en-US" dirty="0"/>
          </a:p>
          <a:p>
            <a:endParaRPr lang="ja-JP" altLang="en-US" dirty="0"/>
          </a:p>
        </p:txBody>
      </p:sp>
      <p:sp>
        <p:nvSpPr>
          <p:cNvPr id="5" name="コンテンツ プレースホルダー 2">
            <a:extLst>
              <a:ext uri="{FF2B5EF4-FFF2-40B4-BE49-F238E27FC236}">
                <a16:creationId xmlns:a16="http://schemas.microsoft.com/office/drawing/2014/main" id="{2619360E-C3FE-4A8D-B356-233E32A434A8}"/>
              </a:ext>
            </a:extLst>
          </p:cNvPr>
          <p:cNvSpPr txBox="1">
            <a:spLocks/>
          </p:cNvSpPr>
          <p:nvPr/>
        </p:nvSpPr>
        <p:spPr>
          <a:xfrm>
            <a:off x="1422109" y="2006600"/>
            <a:ext cx="10157354" cy="4470400"/>
          </a:xfrm>
          <a:prstGeom prst="rect">
            <a:avLst/>
          </a:prstGeom>
        </p:spPr>
        <p:txBody>
          <a:bodyPr vert="horz" lIns="121899" tIns="60949" rIns="121899" bIns="60949" rtlCol="0">
            <a:normAutofit/>
          </a:bodyPr>
          <a:lstStyle>
            <a:lvl1pPr marL="304747" indent="-304747" algn="l" defTabSz="1218987" rtl="0" eaLnBrk="1" latinLnBrk="0" hangingPunct="1">
              <a:lnSpc>
                <a:spcPct val="95000"/>
              </a:lnSpc>
              <a:spcBef>
                <a:spcPts val="1866"/>
              </a:spcBef>
              <a:buSzPct val="100000"/>
              <a:buFont typeface="Arial" pitchFamily="34" charset="0"/>
              <a:buChar char="•"/>
              <a:defRPr kumimoji="1" sz="2400" kern="1200">
                <a:solidFill>
                  <a:schemeClr val="tx1"/>
                </a:solidFill>
                <a:latin typeface="Meiryo UI" panose="020B0604030504040204" pitchFamily="50" charset="-128"/>
                <a:ea typeface="Meiryo UI" panose="020B0604030504040204" pitchFamily="50" charset="-128"/>
                <a:cs typeface="+mn-cs"/>
              </a:defRPr>
            </a:lvl1pPr>
            <a:lvl2pPr marL="731392" indent="-304747" algn="l" defTabSz="1218987" rtl="0" eaLnBrk="1" latinLnBrk="0" hangingPunct="1">
              <a:lnSpc>
                <a:spcPct val="95000"/>
              </a:lnSpc>
              <a:spcBef>
                <a:spcPts val="1066"/>
              </a:spcBef>
              <a:buSzPct val="100000"/>
              <a:buFont typeface="Century Gothic" pitchFamily="34" charset="0"/>
              <a:buChar char="–"/>
              <a:defRPr kumimoji="1" sz="2000" kern="1200">
                <a:solidFill>
                  <a:schemeClr val="tx1"/>
                </a:solidFill>
                <a:latin typeface="Meiryo UI" panose="020B0604030504040204" pitchFamily="50" charset="-128"/>
                <a:ea typeface="Meiryo UI" panose="020B0604030504040204" pitchFamily="50" charset="-128"/>
                <a:cs typeface="+mn-cs"/>
              </a:defRPr>
            </a:lvl2pPr>
            <a:lvl3pPr marL="1158037" indent="-304747" algn="l" defTabSz="1218987" rtl="0" eaLnBrk="1" latinLnBrk="0" hangingPunct="1">
              <a:lnSpc>
                <a:spcPct val="95000"/>
              </a:lnSpc>
              <a:spcBef>
                <a:spcPts val="1066"/>
              </a:spcBef>
              <a:buSzPct val="100000"/>
              <a:buFont typeface="Century Gothic" pitchFamily="34" charset="0"/>
              <a:buChar char="–"/>
              <a:defRPr kumimoji="1" sz="1800" kern="1200">
                <a:solidFill>
                  <a:schemeClr val="tx1"/>
                </a:solidFill>
                <a:latin typeface="Meiryo UI" panose="020B0604030504040204" pitchFamily="50" charset="-128"/>
                <a:ea typeface="Meiryo UI" panose="020B0604030504040204" pitchFamily="50" charset="-128"/>
                <a:cs typeface="+mn-cs"/>
              </a:defRPr>
            </a:lvl3pPr>
            <a:lvl4pPr marL="1584683" indent="-304747" algn="l" defTabSz="1218987" rtl="0" eaLnBrk="1" latinLnBrk="0" hangingPunct="1">
              <a:lnSpc>
                <a:spcPct val="95000"/>
              </a:lnSpc>
              <a:spcBef>
                <a:spcPts val="1066"/>
              </a:spcBef>
              <a:buSzPct val="100000"/>
              <a:buFont typeface="Century Gothic" pitchFamily="34" charset="0"/>
              <a:buChar char="–"/>
              <a:defRPr kumimoji="1" sz="1800" kern="1200">
                <a:solidFill>
                  <a:schemeClr val="tx1"/>
                </a:solidFill>
                <a:latin typeface="Meiryo UI" panose="020B0604030504040204" pitchFamily="50" charset="-128"/>
                <a:ea typeface="Meiryo UI" panose="020B0604030504040204" pitchFamily="50" charset="-128"/>
                <a:cs typeface="+mn-cs"/>
              </a:defRPr>
            </a:lvl4pPr>
            <a:lvl5pPr marL="2011328" indent="-304747" algn="l" defTabSz="1218987" rtl="0" eaLnBrk="1" latinLnBrk="0" hangingPunct="1">
              <a:lnSpc>
                <a:spcPct val="95000"/>
              </a:lnSpc>
              <a:spcBef>
                <a:spcPts val="1066"/>
              </a:spcBef>
              <a:buSzPct val="100000"/>
              <a:buFont typeface="Century Gothic" pitchFamily="34" charset="0"/>
              <a:buChar char="–"/>
              <a:defRPr kumimoji="1" sz="1800" kern="1200">
                <a:solidFill>
                  <a:schemeClr val="tx1"/>
                </a:solidFill>
                <a:latin typeface="Meiryo UI" panose="020B0604030504040204" pitchFamily="50" charset="-128"/>
                <a:ea typeface="Meiryo UI" panose="020B0604030504040204" pitchFamily="50" charset="-128"/>
                <a:cs typeface="+mn-cs"/>
              </a:defRPr>
            </a:lvl5pPr>
            <a:lvl6pPr marL="2437973" indent="-304747" algn="l" defTabSz="1218987" rtl="0" eaLnBrk="1" latinLnBrk="0" hangingPunct="1">
              <a:lnSpc>
                <a:spcPct val="95000"/>
              </a:lnSpc>
              <a:spcBef>
                <a:spcPts val="1066"/>
              </a:spcBef>
              <a:buSzPct val="90000"/>
              <a:buFont typeface="Century Gothic" pitchFamily="34" charset="0"/>
              <a:buChar char="–"/>
              <a:defRPr kumimoji="1" sz="1800" kern="1200">
                <a:solidFill>
                  <a:schemeClr val="tx1"/>
                </a:solidFill>
                <a:latin typeface="+mn-lt"/>
                <a:ea typeface="+mn-ea"/>
                <a:cs typeface="+mn-cs"/>
              </a:defRPr>
            </a:lvl6pPr>
            <a:lvl7pPr marL="2864619" indent="-304747" algn="l" defTabSz="1218987" rtl="0" eaLnBrk="1" latinLnBrk="0" hangingPunct="1">
              <a:lnSpc>
                <a:spcPct val="95000"/>
              </a:lnSpc>
              <a:spcBef>
                <a:spcPts val="1066"/>
              </a:spcBef>
              <a:buSzPct val="90000"/>
              <a:buFont typeface="Century Gothic" pitchFamily="34" charset="0"/>
              <a:buChar char="–"/>
              <a:defRPr kumimoji="1" sz="1800" kern="1200" baseline="0">
                <a:solidFill>
                  <a:schemeClr val="tx1"/>
                </a:solidFill>
                <a:latin typeface="+mn-lt"/>
                <a:ea typeface="+mn-ea"/>
                <a:cs typeface="+mn-cs"/>
              </a:defRPr>
            </a:lvl7pPr>
            <a:lvl8pPr marL="3291264" indent="-304747" algn="l" defTabSz="1218987" rtl="0" eaLnBrk="1" latinLnBrk="0" hangingPunct="1">
              <a:lnSpc>
                <a:spcPct val="95000"/>
              </a:lnSpc>
              <a:spcBef>
                <a:spcPts val="1066"/>
              </a:spcBef>
              <a:buSzPct val="90000"/>
              <a:buFont typeface="Century Gothic" pitchFamily="34" charset="0"/>
              <a:buChar char="–"/>
              <a:defRPr kumimoji="1" sz="1800" kern="1200" baseline="0">
                <a:solidFill>
                  <a:schemeClr val="tx1"/>
                </a:solidFill>
                <a:latin typeface="+mn-lt"/>
                <a:ea typeface="+mn-ea"/>
                <a:cs typeface="+mn-cs"/>
              </a:defRPr>
            </a:lvl8pPr>
            <a:lvl9pPr marL="3778859" indent="-304747" algn="l" defTabSz="1218987" rtl="0" eaLnBrk="1" latinLnBrk="0" hangingPunct="1">
              <a:lnSpc>
                <a:spcPct val="95000"/>
              </a:lnSpc>
              <a:spcBef>
                <a:spcPts val="1066"/>
              </a:spcBef>
              <a:buSzPct val="90000"/>
              <a:buFont typeface="Century Gothic" pitchFamily="34" charset="0"/>
              <a:buChar char="–"/>
              <a:defRPr kumimoji="1" sz="1800" kern="1200" baseline="0">
                <a:solidFill>
                  <a:schemeClr val="tx1"/>
                </a:solidFill>
                <a:latin typeface="+mn-lt"/>
                <a:ea typeface="+mn-ea"/>
                <a:cs typeface="+mn-cs"/>
              </a:defRPr>
            </a:lvl9pPr>
          </a:lstStyle>
          <a:p>
            <a:r>
              <a:rPr lang="ja-JP" altLang="en-US" dirty="0"/>
              <a:t>「共有フォルダ」の表示</a:t>
            </a:r>
          </a:p>
          <a:p>
            <a:r>
              <a:rPr lang="ja-JP" altLang="en-US" dirty="0"/>
              <a:t>保存用</a:t>
            </a:r>
            <a:r>
              <a:rPr lang="en-US" altLang="ja-JP" dirty="0"/>
              <a:t>SD</a:t>
            </a:r>
            <a:r>
              <a:rPr lang="ja-JP" altLang="en-US" dirty="0"/>
              <a:t>カードへの画像のコピー</a:t>
            </a:r>
          </a:p>
          <a:p>
            <a:r>
              <a:rPr lang="ja-JP" altLang="en-US" dirty="0"/>
              <a:t>保存用</a:t>
            </a:r>
            <a:r>
              <a:rPr lang="en-US" altLang="ja-JP" dirty="0"/>
              <a:t>SD</a:t>
            </a:r>
            <a:r>
              <a:rPr lang="ja-JP" altLang="en-US" dirty="0"/>
              <a:t>カードの画像の名前の変更</a:t>
            </a:r>
          </a:p>
          <a:p>
            <a:r>
              <a:rPr lang="ja-JP" altLang="en-US" dirty="0"/>
              <a:t>共有フォルダへの画像のコピー</a:t>
            </a:r>
          </a:p>
          <a:p>
            <a:r>
              <a:rPr lang="ja-JP" altLang="en-US" dirty="0"/>
              <a:t>最新の画像の表示</a:t>
            </a:r>
          </a:p>
        </p:txBody>
      </p:sp>
    </p:spTree>
    <p:extLst>
      <p:ext uri="{BB962C8B-B14F-4D97-AF65-F5344CB8AC3E}">
        <p14:creationId xmlns:p14="http://schemas.microsoft.com/office/powerpoint/2010/main" val="32694386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E4877BA-8ACC-4D06-B73E-74CC373AEEAA}"/>
              </a:ext>
            </a:extLst>
          </p:cNvPr>
          <p:cNvSpPr>
            <a:spLocks noGrp="1"/>
          </p:cNvSpPr>
          <p:nvPr>
            <p:ph type="title"/>
          </p:nvPr>
        </p:nvSpPr>
        <p:spPr/>
        <p:txBody>
          <a:bodyPr/>
          <a:lstStyle/>
          <a:p>
            <a:r>
              <a:rPr lang="en-US" altLang="ja-JP" dirty="0"/>
              <a:t>2.1. </a:t>
            </a:r>
            <a:r>
              <a:rPr lang="ja-JP" altLang="en-US" dirty="0"/>
              <a:t>「共有フォルダ」の表示</a:t>
            </a:r>
            <a:endParaRPr kumimoji="1" lang="ja-JP" altLang="en-US" dirty="0"/>
          </a:p>
        </p:txBody>
      </p:sp>
      <p:sp>
        <p:nvSpPr>
          <p:cNvPr id="5" name="コンテンツ プレースホルダー 2">
            <a:extLst>
              <a:ext uri="{FF2B5EF4-FFF2-40B4-BE49-F238E27FC236}">
                <a16:creationId xmlns:a16="http://schemas.microsoft.com/office/drawing/2014/main" id="{EB3DF453-B5D1-481C-8915-B3DAE6DE3B95}"/>
              </a:ext>
            </a:extLst>
          </p:cNvPr>
          <p:cNvSpPr txBox="1">
            <a:spLocks/>
          </p:cNvSpPr>
          <p:nvPr/>
        </p:nvSpPr>
        <p:spPr>
          <a:xfrm>
            <a:off x="1117309" y="1701800"/>
            <a:ext cx="10157354" cy="575072"/>
          </a:xfrm>
          <a:prstGeom prst="rect">
            <a:avLst/>
          </a:prstGeom>
        </p:spPr>
        <p:txBody>
          <a:bodyPr/>
          <a:lstStyle>
            <a:lvl1pPr marL="304747" indent="-304747" algn="l" defTabSz="1218987" rtl="0" eaLnBrk="1" latinLnBrk="0" hangingPunct="1">
              <a:lnSpc>
                <a:spcPct val="95000"/>
              </a:lnSpc>
              <a:spcBef>
                <a:spcPts val="1866"/>
              </a:spcBef>
              <a:buSzPct val="100000"/>
              <a:buFont typeface="Arial" pitchFamily="34" charset="0"/>
              <a:buChar char="•"/>
              <a:defRPr kumimoji="1" sz="2400" kern="1200">
                <a:solidFill>
                  <a:schemeClr val="tx1"/>
                </a:solidFill>
                <a:latin typeface="Meiryo UI" panose="020B0604030504040204" pitchFamily="50" charset="-128"/>
                <a:ea typeface="Meiryo UI" panose="020B0604030504040204" pitchFamily="50" charset="-128"/>
                <a:cs typeface="+mn-cs"/>
              </a:defRPr>
            </a:lvl1pPr>
            <a:lvl2pPr marL="731392" indent="-304747" algn="l" defTabSz="1218987" rtl="0" eaLnBrk="1" latinLnBrk="0" hangingPunct="1">
              <a:lnSpc>
                <a:spcPct val="95000"/>
              </a:lnSpc>
              <a:spcBef>
                <a:spcPts val="1066"/>
              </a:spcBef>
              <a:buSzPct val="100000"/>
              <a:buFont typeface="Century Gothic" pitchFamily="34" charset="0"/>
              <a:buChar char="–"/>
              <a:defRPr kumimoji="1" sz="2000" kern="1200">
                <a:solidFill>
                  <a:schemeClr val="tx1"/>
                </a:solidFill>
                <a:latin typeface="Meiryo UI" panose="020B0604030504040204" pitchFamily="50" charset="-128"/>
                <a:ea typeface="Meiryo UI" panose="020B0604030504040204" pitchFamily="50" charset="-128"/>
                <a:cs typeface="+mn-cs"/>
              </a:defRPr>
            </a:lvl2pPr>
            <a:lvl3pPr marL="1158037" indent="-304747" algn="l" defTabSz="1218987" rtl="0" eaLnBrk="1" latinLnBrk="0" hangingPunct="1">
              <a:lnSpc>
                <a:spcPct val="95000"/>
              </a:lnSpc>
              <a:spcBef>
                <a:spcPts val="1066"/>
              </a:spcBef>
              <a:buSzPct val="100000"/>
              <a:buFont typeface="Century Gothic" pitchFamily="34" charset="0"/>
              <a:buChar char="–"/>
              <a:defRPr kumimoji="1" sz="1800" kern="1200">
                <a:solidFill>
                  <a:schemeClr val="tx1"/>
                </a:solidFill>
                <a:latin typeface="Meiryo UI" panose="020B0604030504040204" pitchFamily="50" charset="-128"/>
                <a:ea typeface="Meiryo UI" panose="020B0604030504040204" pitchFamily="50" charset="-128"/>
                <a:cs typeface="+mn-cs"/>
              </a:defRPr>
            </a:lvl3pPr>
            <a:lvl4pPr marL="1584683" indent="-304747" algn="l" defTabSz="1218987" rtl="0" eaLnBrk="1" latinLnBrk="0" hangingPunct="1">
              <a:lnSpc>
                <a:spcPct val="95000"/>
              </a:lnSpc>
              <a:spcBef>
                <a:spcPts val="1066"/>
              </a:spcBef>
              <a:buSzPct val="100000"/>
              <a:buFont typeface="Century Gothic" pitchFamily="34" charset="0"/>
              <a:buChar char="–"/>
              <a:defRPr kumimoji="1" sz="1800" kern="1200">
                <a:solidFill>
                  <a:schemeClr val="tx1"/>
                </a:solidFill>
                <a:latin typeface="Meiryo UI" panose="020B0604030504040204" pitchFamily="50" charset="-128"/>
                <a:ea typeface="Meiryo UI" panose="020B0604030504040204" pitchFamily="50" charset="-128"/>
                <a:cs typeface="+mn-cs"/>
              </a:defRPr>
            </a:lvl4pPr>
            <a:lvl5pPr marL="2011328" indent="-304747" algn="l" defTabSz="1218987" rtl="0" eaLnBrk="1" latinLnBrk="0" hangingPunct="1">
              <a:lnSpc>
                <a:spcPct val="95000"/>
              </a:lnSpc>
              <a:spcBef>
                <a:spcPts val="1066"/>
              </a:spcBef>
              <a:buSzPct val="100000"/>
              <a:buFont typeface="Century Gothic" pitchFamily="34" charset="0"/>
              <a:buChar char="–"/>
              <a:defRPr kumimoji="1" sz="1800" kern="1200">
                <a:solidFill>
                  <a:schemeClr val="tx1"/>
                </a:solidFill>
                <a:latin typeface="Meiryo UI" panose="020B0604030504040204" pitchFamily="50" charset="-128"/>
                <a:ea typeface="Meiryo UI" panose="020B0604030504040204" pitchFamily="50" charset="-128"/>
                <a:cs typeface="+mn-cs"/>
              </a:defRPr>
            </a:lvl5pPr>
            <a:lvl6pPr marL="2437973" indent="-304747" algn="l" defTabSz="1218987" rtl="0" eaLnBrk="1" latinLnBrk="0" hangingPunct="1">
              <a:lnSpc>
                <a:spcPct val="95000"/>
              </a:lnSpc>
              <a:spcBef>
                <a:spcPts val="1066"/>
              </a:spcBef>
              <a:buSzPct val="90000"/>
              <a:buFont typeface="Century Gothic" pitchFamily="34" charset="0"/>
              <a:buChar char="–"/>
              <a:defRPr kumimoji="1" sz="1800" kern="1200">
                <a:solidFill>
                  <a:schemeClr val="tx1"/>
                </a:solidFill>
                <a:latin typeface="+mn-lt"/>
                <a:ea typeface="+mn-ea"/>
                <a:cs typeface="+mn-cs"/>
              </a:defRPr>
            </a:lvl6pPr>
            <a:lvl7pPr marL="2864619" indent="-304747" algn="l" defTabSz="1218987" rtl="0" eaLnBrk="1" latinLnBrk="0" hangingPunct="1">
              <a:lnSpc>
                <a:spcPct val="95000"/>
              </a:lnSpc>
              <a:spcBef>
                <a:spcPts val="1066"/>
              </a:spcBef>
              <a:buSzPct val="90000"/>
              <a:buFont typeface="Century Gothic" pitchFamily="34" charset="0"/>
              <a:buChar char="–"/>
              <a:defRPr kumimoji="1" sz="1800" kern="1200">
                <a:solidFill>
                  <a:schemeClr val="tx1"/>
                </a:solidFill>
                <a:latin typeface="+mn-lt"/>
                <a:ea typeface="+mn-ea"/>
                <a:cs typeface="+mn-cs"/>
              </a:defRPr>
            </a:lvl7pPr>
            <a:lvl8pPr marL="3291264" indent="-304747" algn="l" defTabSz="1218987" rtl="0" eaLnBrk="1" latinLnBrk="0" hangingPunct="1">
              <a:lnSpc>
                <a:spcPct val="95000"/>
              </a:lnSpc>
              <a:spcBef>
                <a:spcPts val="1066"/>
              </a:spcBef>
              <a:buSzPct val="90000"/>
              <a:buFont typeface="Century Gothic" pitchFamily="34" charset="0"/>
              <a:buChar char="–"/>
              <a:defRPr kumimoji="1" sz="1800" kern="1200">
                <a:solidFill>
                  <a:schemeClr val="tx1"/>
                </a:solidFill>
                <a:latin typeface="+mn-lt"/>
                <a:ea typeface="+mn-ea"/>
                <a:cs typeface="+mn-cs"/>
              </a:defRPr>
            </a:lvl8pPr>
            <a:lvl9pPr marL="3778859" indent="-304747" algn="l" defTabSz="1218987" rtl="0" eaLnBrk="1" latinLnBrk="0" hangingPunct="1">
              <a:lnSpc>
                <a:spcPct val="95000"/>
              </a:lnSpc>
              <a:spcBef>
                <a:spcPts val="1066"/>
              </a:spcBef>
              <a:buSzPct val="90000"/>
              <a:buFont typeface="Century Gothic" pitchFamily="34" charset="0"/>
              <a:buChar char="–"/>
              <a:defRPr kumimoji="1" sz="1800" kern="1200">
                <a:solidFill>
                  <a:schemeClr val="tx1"/>
                </a:solidFill>
                <a:latin typeface="+mn-lt"/>
                <a:ea typeface="+mn-ea"/>
                <a:cs typeface="+mn-cs"/>
              </a:defRPr>
            </a:lvl9pPr>
          </a:lstStyle>
          <a:p>
            <a:r>
              <a:rPr lang="ja-JP" altLang="en-US" dirty="0"/>
              <a:t>共有フォルダの画像を表示する</a:t>
            </a:r>
          </a:p>
          <a:p>
            <a:endParaRPr lang="ja-JP" altLang="en-US" dirty="0"/>
          </a:p>
        </p:txBody>
      </p:sp>
      <p:pic>
        <p:nvPicPr>
          <p:cNvPr id="6" name="図 5">
            <a:extLst>
              <a:ext uri="{FF2B5EF4-FFF2-40B4-BE49-F238E27FC236}">
                <a16:creationId xmlns:a16="http://schemas.microsoft.com/office/drawing/2014/main" id="{F6788108-4FF7-4AF6-B80E-696312F92A58}"/>
              </a:ext>
            </a:extLst>
          </p:cNvPr>
          <p:cNvPicPr>
            <a:picLocks noChangeAspect="1"/>
          </p:cNvPicPr>
          <p:nvPr/>
        </p:nvPicPr>
        <p:blipFill>
          <a:blip r:embed="rId2"/>
          <a:stretch>
            <a:fillRect/>
          </a:stretch>
        </p:blipFill>
        <p:spPr>
          <a:xfrm>
            <a:off x="1413892" y="2362577"/>
            <a:ext cx="5944430" cy="285790"/>
          </a:xfrm>
          <a:prstGeom prst="rect">
            <a:avLst/>
          </a:prstGeom>
        </p:spPr>
      </p:pic>
      <p:sp>
        <p:nvSpPr>
          <p:cNvPr id="7" name="矢印: 左 6">
            <a:extLst>
              <a:ext uri="{FF2B5EF4-FFF2-40B4-BE49-F238E27FC236}">
                <a16:creationId xmlns:a16="http://schemas.microsoft.com/office/drawing/2014/main" id="{F5636E40-F52C-4842-99F3-B9596051770A}"/>
              </a:ext>
            </a:extLst>
          </p:cNvPr>
          <p:cNvSpPr/>
          <p:nvPr/>
        </p:nvSpPr>
        <p:spPr>
          <a:xfrm>
            <a:off x="7534572" y="2333422"/>
            <a:ext cx="792088" cy="346343"/>
          </a:xfrm>
          <a:prstGeom prst="leftArrow">
            <a:avLst/>
          </a:prstGeom>
          <a:ln>
            <a:solidFill>
              <a:schemeClr val="tx2"/>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pic>
        <p:nvPicPr>
          <p:cNvPr id="10" name="図 9">
            <a:extLst>
              <a:ext uri="{FF2B5EF4-FFF2-40B4-BE49-F238E27FC236}">
                <a16:creationId xmlns:a16="http://schemas.microsoft.com/office/drawing/2014/main" id="{B3CE7FC5-316A-4C72-AC37-8EB823777162}"/>
              </a:ext>
            </a:extLst>
          </p:cNvPr>
          <p:cNvPicPr>
            <a:picLocks noChangeAspect="1"/>
          </p:cNvPicPr>
          <p:nvPr/>
        </p:nvPicPr>
        <p:blipFill>
          <a:blip r:embed="rId3"/>
          <a:stretch>
            <a:fillRect/>
          </a:stretch>
        </p:blipFill>
        <p:spPr>
          <a:xfrm>
            <a:off x="6310436" y="3079267"/>
            <a:ext cx="4771348" cy="3394164"/>
          </a:xfrm>
          <a:prstGeom prst="rect">
            <a:avLst/>
          </a:prstGeom>
        </p:spPr>
      </p:pic>
      <p:pic>
        <p:nvPicPr>
          <p:cNvPr id="8" name="図 7">
            <a:extLst>
              <a:ext uri="{FF2B5EF4-FFF2-40B4-BE49-F238E27FC236}">
                <a16:creationId xmlns:a16="http://schemas.microsoft.com/office/drawing/2014/main" id="{4F0FA22A-5C8D-4E73-AE41-364FEFC07716}"/>
              </a:ext>
            </a:extLst>
          </p:cNvPr>
          <p:cNvPicPr>
            <a:picLocks noChangeAspect="1"/>
          </p:cNvPicPr>
          <p:nvPr/>
        </p:nvPicPr>
        <p:blipFill>
          <a:blip r:embed="rId4"/>
          <a:stretch>
            <a:fillRect/>
          </a:stretch>
        </p:blipFill>
        <p:spPr>
          <a:xfrm>
            <a:off x="1267073" y="3079267"/>
            <a:ext cx="4755083" cy="3394164"/>
          </a:xfrm>
          <a:prstGeom prst="rect">
            <a:avLst/>
          </a:prstGeom>
        </p:spPr>
      </p:pic>
    </p:spTree>
    <p:extLst>
      <p:ext uri="{BB962C8B-B14F-4D97-AF65-F5344CB8AC3E}">
        <p14:creationId xmlns:p14="http://schemas.microsoft.com/office/powerpoint/2010/main" val="17067545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945BEC0-FE63-4CCA-B671-17F168CE4C23}"/>
              </a:ext>
            </a:extLst>
          </p:cNvPr>
          <p:cNvSpPr>
            <a:spLocks noGrp="1"/>
          </p:cNvSpPr>
          <p:nvPr>
            <p:ph type="title"/>
          </p:nvPr>
        </p:nvSpPr>
        <p:spPr/>
        <p:txBody>
          <a:bodyPr>
            <a:normAutofit/>
          </a:bodyPr>
          <a:lstStyle/>
          <a:p>
            <a:r>
              <a:rPr lang="en-US" altLang="ja-JP" sz="3200" dirty="0"/>
              <a:t>2.  </a:t>
            </a:r>
            <a:r>
              <a:rPr lang="ja-JP" altLang="en-US" sz="3200" dirty="0"/>
              <a:t>額縁プリクラ作成の流れ</a:t>
            </a:r>
            <a:endParaRPr kumimoji="1" lang="ja-JP" altLang="en-US" sz="3200" dirty="0"/>
          </a:p>
        </p:txBody>
      </p:sp>
      <p:pic>
        <p:nvPicPr>
          <p:cNvPr id="7" name="図 6">
            <a:extLst>
              <a:ext uri="{FF2B5EF4-FFF2-40B4-BE49-F238E27FC236}">
                <a16:creationId xmlns:a16="http://schemas.microsoft.com/office/drawing/2014/main" id="{6DD36CA0-AE5D-4A89-AE30-10E8766F8A4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41884" y="2491786"/>
            <a:ext cx="1304833" cy="974030"/>
          </a:xfrm>
          <a:prstGeom prst="rect">
            <a:avLst/>
          </a:prstGeom>
        </p:spPr>
      </p:pic>
      <p:pic>
        <p:nvPicPr>
          <p:cNvPr id="9" name="図 8">
            <a:extLst>
              <a:ext uri="{FF2B5EF4-FFF2-40B4-BE49-F238E27FC236}">
                <a16:creationId xmlns:a16="http://schemas.microsoft.com/office/drawing/2014/main" id="{05A11922-1E71-4E60-A318-B2C74A48FDB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90156" y="2335293"/>
            <a:ext cx="1716021" cy="1287016"/>
          </a:xfrm>
          <a:prstGeom prst="rect">
            <a:avLst/>
          </a:prstGeom>
        </p:spPr>
      </p:pic>
      <p:pic>
        <p:nvPicPr>
          <p:cNvPr id="11" name="図 10">
            <a:extLst>
              <a:ext uri="{FF2B5EF4-FFF2-40B4-BE49-F238E27FC236}">
                <a16:creationId xmlns:a16="http://schemas.microsoft.com/office/drawing/2014/main" id="{320D5942-65FD-4728-8A15-FB089205600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40119" y="2301960"/>
            <a:ext cx="1862667" cy="1397000"/>
          </a:xfrm>
          <a:prstGeom prst="rect">
            <a:avLst/>
          </a:prstGeom>
        </p:spPr>
      </p:pic>
      <p:pic>
        <p:nvPicPr>
          <p:cNvPr id="17" name="図 16">
            <a:extLst>
              <a:ext uri="{FF2B5EF4-FFF2-40B4-BE49-F238E27FC236}">
                <a16:creationId xmlns:a16="http://schemas.microsoft.com/office/drawing/2014/main" id="{AF59678D-C265-477F-9958-0B6C660076B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41885" y="3693890"/>
            <a:ext cx="1247800" cy="1587438"/>
          </a:xfrm>
          <a:prstGeom prst="rect">
            <a:avLst/>
          </a:prstGeom>
        </p:spPr>
      </p:pic>
      <p:pic>
        <p:nvPicPr>
          <p:cNvPr id="19" name="図 18">
            <a:extLst>
              <a:ext uri="{FF2B5EF4-FFF2-40B4-BE49-F238E27FC236}">
                <a16:creationId xmlns:a16="http://schemas.microsoft.com/office/drawing/2014/main" id="{65851894-C574-4296-B9E9-8FD8A720115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366220" y="3781609"/>
            <a:ext cx="842963" cy="1133476"/>
          </a:xfrm>
          <a:prstGeom prst="rect">
            <a:avLst/>
          </a:prstGeom>
        </p:spPr>
      </p:pic>
      <p:cxnSp>
        <p:nvCxnSpPr>
          <p:cNvPr id="21" name="直線矢印コネクタ 20">
            <a:extLst>
              <a:ext uri="{FF2B5EF4-FFF2-40B4-BE49-F238E27FC236}">
                <a16:creationId xmlns:a16="http://schemas.microsoft.com/office/drawing/2014/main" id="{C40A5D98-DC15-4085-89E7-3A133D69CFD6}"/>
              </a:ext>
            </a:extLst>
          </p:cNvPr>
          <p:cNvCxnSpPr/>
          <p:nvPr/>
        </p:nvCxnSpPr>
        <p:spPr>
          <a:xfrm>
            <a:off x="2854052" y="4348347"/>
            <a:ext cx="108012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24" name="図 23">
            <a:extLst>
              <a:ext uri="{FF2B5EF4-FFF2-40B4-BE49-F238E27FC236}">
                <a16:creationId xmlns:a16="http://schemas.microsoft.com/office/drawing/2014/main" id="{311DB90D-C929-4B50-835E-CE6A53577C94}"/>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102524" y="3781609"/>
            <a:ext cx="863787" cy="1133476"/>
          </a:xfrm>
          <a:prstGeom prst="rect">
            <a:avLst/>
          </a:prstGeom>
        </p:spPr>
      </p:pic>
      <p:sp>
        <p:nvSpPr>
          <p:cNvPr id="25" name="テキスト ボックス 24">
            <a:extLst>
              <a:ext uri="{FF2B5EF4-FFF2-40B4-BE49-F238E27FC236}">
                <a16:creationId xmlns:a16="http://schemas.microsoft.com/office/drawing/2014/main" id="{8CFE2991-C961-40A5-A9F4-F2B07427AD2F}"/>
              </a:ext>
            </a:extLst>
          </p:cNvPr>
          <p:cNvSpPr txBox="1"/>
          <p:nvPr/>
        </p:nvSpPr>
        <p:spPr>
          <a:xfrm>
            <a:off x="4490183" y="5112051"/>
            <a:ext cx="595035" cy="338554"/>
          </a:xfrm>
          <a:prstGeom prst="rect">
            <a:avLst/>
          </a:prstGeom>
          <a:noFill/>
        </p:spPr>
        <p:txBody>
          <a:bodyPr wrap="none" rtlCol="0">
            <a:spAutoFit/>
          </a:bodyPr>
          <a:lstStyle>
            <a:defPPr rtl="0">
              <a:defRPr lang="ja-jp"/>
            </a:defPPr>
            <a:lvl1pPr>
              <a:defRPr kumimoji="1" sz="1600">
                <a:solidFill>
                  <a:schemeClr val="tx2"/>
                </a:solidFill>
                <a:latin typeface="Meiryo UI" panose="020B0604030504040204" pitchFamily="50" charset="-128"/>
                <a:ea typeface="Meiryo UI" panose="020B0604030504040204" pitchFamily="50" charset="-128"/>
              </a:defRPr>
            </a:lvl1pPr>
          </a:lstStyle>
          <a:p>
            <a:r>
              <a:rPr lang="ja-JP" altLang="en-US" dirty="0"/>
              <a:t>画像</a:t>
            </a:r>
          </a:p>
        </p:txBody>
      </p:sp>
      <p:sp>
        <p:nvSpPr>
          <p:cNvPr id="26" name="テキスト ボックス 25">
            <a:extLst>
              <a:ext uri="{FF2B5EF4-FFF2-40B4-BE49-F238E27FC236}">
                <a16:creationId xmlns:a16="http://schemas.microsoft.com/office/drawing/2014/main" id="{D4E9C6A6-EF21-40C5-B5CF-D3F080096881}"/>
              </a:ext>
            </a:extLst>
          </p:cNvPr>
          <p:cNvSpPr txBox="1"/>
          <p:nvPr/>
        </p:nvSpPr>
        <p:spPr>
          <a:xfrm>
            <a:off x="2854052" y="4487609"/>
            <a:ext cx="1263487" cy="338554"/>
          </a:xfrm>
          <a:prstGeom prst="rect">
            <a:avLst/>
          </a:prstGeom>
          <a:noFill/>
        </p:spPr>
        <p:txBody>
          <a:bodyPr wrap="none" rtlCol="0">
            <a:spAutoFit/>
          </a:bodyPr>
          <a:lstStyle/>
          <a:p>
            <a:r>
              <a:rPr kumimoji="1" lang="ja-JP" altLang="en-US" sz="1600" dirty="0">
                <a:solidFill>
                  <a:schemeClr val="tx2"/>
                </a:solidFill>
                <a:latin typeface="Meiryo UI" panose="020B0604030504040204" pitchFamily="50" charset="-128"/>
                <a:ea typeface="Meiryo UI" panose="020B0604030504040204" pitchFamily="50" charset="-128"/>
              </a:rPr>
              <a:t>選択＆コピー</a:t>
            </a:r>
          </a:p>
        </p:txBody>
      </p:sp>
      <p:sp>
        <p:nvSpPr>
          <p:cNvPr id="27" name="テキスト ボックス 26">
            <a:extLst>
              <a:ext uri="{FF2B5EF4-FFF2-40B4-BE49-F238E27FC236}">
                <a16:creationId xmlns:a16="http://schemas.microsoft.com/office/drawing/2014/main" id="{A0EF8898-5973-449B-9AEA-CD4A0DDA836A}"/>
              </a:ext>
            </a:extLst>
          </p:cNvPr>
          <p:cNvSpPr txBox="1"/>
          <p:nvPr/>
        </p:nvSpPr>
        <p:spPr>
          <a:xfrm>
            <a:off x="1682953" y="5211049"/>
            <a:ext cx="595035" cy="338554"/>
          </a:xfrm>
          <a:prstGeom prst="rect">
            <a:avLst/>
          </a:prstGeom>
          <a:noFill/>
        </p:spPr>
        <p:txBody>
          <a:bodyPr wrap="none" rtlCol="0">
            <a:spAutoFit/>
          </a:bodyPr>
          <a:lstStyle>
            <a:defPPr rtl="0">
              <a:defRPr lang="ja-jp"/>
            </a:defPPr>
            <a:lvl1pPr>
              <a:defRPr kumimoji="1" sz="1600">
                <a:solidFill>
                  <a:schemeClr val="tx2"/>
                </a:solidFill>
                <a:latin typeface="Meiryo UI" panose="020B0604030504040204" pitchFamily="50" charset="-128"/>
                <a:ea typeface="Meiryo UI" panose="020B0604030504040204" pitchFamily="50" charset="-128"/>
              </a:defRPr>
            </a:lvl1pPr>
          </a:lstStyle>
          <a:p>
            <a:r>
              <a:rPr lang="ja-JP" altLang="en-US" dirty="0"/>
              <a:t>写真</a:t>
            </a:r>
          </a:p>
        </p:txBody>
      </p:sp>
      <p:sp>
        <p:nvSpPr>
          <p:cNvPr id="28" name="テキスト ボックス 27">
            <a:extLst>
              <a:ext uri="{FF2B5EF4-FFF2-40B4-BE49-F238E27FC236}">
                <a16:creationId xmlns:a16="http://schemas.microsoft.com/office/drawing/2014/main" id="{26B1B139-6B15-4E83-A479-5838AEDEDE44}"/>
              </a:ext>
            </a:extLst>
          </p:cNvPr>
          <p:cNvSpPr txBox="1"/>
          <p:nvPr/>
        </p:nvSpPr>
        <p:spPr>
          <a:xfrm>
            <a:off x="7000624" y="5211049"/>
            <a:ext cx="1156086" cy="584775"/>
          </a:xfrm>
          <a:prstGeom prst="rect">
            <a:avLst/>
          </a:prstGeom>
          <a:noFill/>
        </p:spPr>
        <p:txBody>
          <a:bodyPr wrap="none" rtlCol="0">
            <a:spAutoFit/>
          </a:bodyPr>
          <a:lstStyle>
            <a:defPPr rtl="0">
              <a:defRPr lang="ja-jp"/>
            </a:defPPr>
            <a:lvl1pPr>
              <a:defRPr kumimoji="1" sz="1600">
                <a:solidFill>
                  <a:schemeClr val="tx2"/>
                </a:solidFill>
                <a:latin typeface="Meiryo UI" panose="020B0604030504040204" pitchFamily="50" charset="-128"/>
                <a:ea typeface="Meiryo UI" panose="020B0604030504040204" pitchFamily="50" charset="-128"/>
              </a:defRPr>
            </a:lvl1pPr>
          </a:lstStyle>
          <a:p>
            <a:r>
              <a:rPr lang="ja-JP" altLang="en-US" dirty="0"/>
              <a:t>画像</a:t>
            </a:r>
          </a:p>
          <a:p>
            <a:r>
              <a:rPr lang="ja-JP" altLang="en-US" dirty="0"/>
              <a:t>額縁プリクラ</a:t>
            </a:r>
          </a:p>
        </p:txBody>
      </p:sp>
      <p:sp>
        <p:nvSpPr>
          <p:cNvPr id="29" name="正方形/長方形 28">
            <a:extLst>
              <a:ext uri="{FF2B5EF4-FFF2-40B4-BE49-F238E27FC236}">
                <a16:creationId xmlns:a16="http://schemas.microsoft.com/office/drawing/2014/main" id="{A98E87F4-0ED2-4AFB-8845-746B186B65AC}"/>
              </a:ext>
            </a:extLst>
          </p:cNvPr>
          <p:cNvSpPr/>
          <p:nvPr/>
        </p:nvSpPr>
        <p:spPr>
          <a:xfrm>
            <a:off x="5843507" y="3521979"/>
            <a:ext cx="800219" cy="338554"/>
          </a:xfrm>
          <a:prstGeom prst="rect">
            <a:avLst/>
          </a:prstGeom>
          <a:noFill/>
          <a:ln>
            <a:solidFill>
              <a:schemeClr val="tx2"/>
            </a:solidFill>
          </a:ln>
        </p:spPr>
        <p:txBody>
          <a:bodyPr wrap="none" rtlCol="0">
            <a:spAutoFit/>
          </a:bodyPr>
          <a:lstStyle/>
          <a:p>
            <a:r>
              <a:rPr kumimoji="1" lang="ja-JP" altLang="en-US" sz="1600" dirty="0">
                <a:solidFill>
                  <a:schemeClr val="tx2"/>
                </a:solidFill>
                <a:latin typeface="Meiryo UI" panose="020B0604030504040204" pitchFamily="50" charset="-128"/>
                <a:ea typeface="Meiryo UI" panose="020B0604030504040204" pitchFamily="50" charset="-128"/>
              </a:rPr>
              <a:t>受付票</a:t>
            </a:r>
          </a:p>
        </p:txBody>
      </p:sp>
      <p:cxnSp>
        <p:nvCxnSpPr>
          <p:cNvPr id="30" name="直線矢印コネクタ 29">
            <a:extLst>
              <a:ext uri="{FF2B5EF4-FFF2-40B4-BE49-F238E27FC236}">
                <a16:creationId xmlns:a16="http://schemas.microsoft.com/office/drawing/2014/main" id="{AB344E76-E5C8-40F6-BB98-F455414C77BD}"/>
              </a:ext>
            </a:extLst>
          </p:cNvPr>
          <p:cNvCxnSpPr/>
          <p:nvPr/>
        </p:nvCxnSpPr>
        <p:spPr>
          <a:xfrm>
            <a:off x="5551005" y="4346953"/>
            <a:ext cx="108012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1" name="テキスト ボックス 30">
            <a:extLst>
              <a:ext uri="{FF2B5EF4-FFF2-40B4-BE49-F238E27FC236}">
                <a16:creationId xmlns:a16="http://schemas.microsoft.com/office/drawing/2014/main" id="{183E67B8-71AE-4054-99F1-7E2716A8200C}"/>
              </a:ext>
            </a:extLst>
          </p:cNvPr>
          <p:cNvSpPr txBox="1"/>
          <p:nvPr/>
        </p:nvSpPr>
        <p:spPr>
          <a:xfrm>
            <a:off x="5785043" y="4461677"/>
            <a:ext cx="647934" cy="338554"/>
          </a:xfrm>
          <a:prstGeom prst="rect">
            <a:avLst/>
          </a:prstGeom>
          <a:noFill/>
        </p:spPr>
        <p:txBody>
          <a:bodyPr wrap="none" rtlCol="0">
            <a:spAutoFit/>
          </a:bodyPr>
          <a:lstStyle/>
          <a:p>
            <a:r>
              <a:rPr kumimoji="1" lang="ja-JP" altLang="en-US" sz="1600" dirty="0">
                <a:solidFill>
                  <a:schemeClr val="tx2"/>
                </a:solidFill>
                <a:latin typeface="Meiryo UI" panose="020B0604030504040204" pitchFamily="50" charset="-128"/>
                <a:ea typeface="Meiryo UI" panose="020B0604030504040204" pitchFamily="50" charset="-128"/>
              </a:rPr>
              <a:t>コピー</a:t>
            </a:r>
          </a:p>
        </p:txBody>
      </p:sp>
      <p:cxnSp>
        <p:nvCxnSpPr>
          <p:cNvPr id="32" name="直線矢印コネクタ 31">
            <a:extLst>
              <a:ext uri="{FF2B5EF4-FFF2-40B4-BE49-F238E27FC236}">
                <a16:creationId xmlns:a16="http://schemas.microsoft.com/office/drawing/2014/main" id="{D492D64E-4D77-4B1B-B947-105D7D64DBCD}"/>
              </a:ext>
            </a:extLst>
          </p:cNvPr>
          <p:cNvCxnSpPr>
            <a:cxnSpLocks/>
          </p:cNvCxnSpPr>
          <p:nvPr/>
        </p:nvCxnSpPr>
        <p:spPr>
          <a:xfrm>
            <a:off x="8156710" y="3194825"/>
            <a:ext cx="98797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3" name="テキスト ボックス 32">
            <a:extLst>
              <a:ext uri="{FF2B5EF4-FFF2-40B4-BE49-F238E27FC236}">
                <a16:creationId xmlns:a16="http://schemas.microsoft.com/office/drawing/2014/main" id="{4D1610ED-6B4B-49CF-8BB4-9D869C7C87D8}"/>
              </a:ext>
            </a:extLst>
          </p:cNvPr>
          <p:cNvSpPr txBox="1"/>
          <p:nvPr/>
        </p:nvSpPr>
        <p:spPr>
          <a:xfrm>
            <a:off x="8156710" y="3311599"/>
            <a:ext cx="1217000" cy="338554"/>
          </a:xfrm>
          <a:prstGeom prst="rect">
            <a:avLst/>
          </a:prstGeom>
          <a:noFill/>
        </p:spPr>
        <p:txBody>
          <a:bodyPr wrap="none" rtlCol="0">
            <a:spAutoFit/>
          </a:bodyPr>
          <a:lstStyle/>
          <a:p>
            <a:r>
              <a:rPr kumimoji="1" lang="ja-JP" altLang="en-US" sz="1600" dirty="0">
                <a:solidFill>
                  <a:schemeClr val="tx2"/>
                </a:solidFill>
                <a:latin typeface="Meiryo UI" panose="020B0604030504040204" pitchFamily="50" charset="-128"/>
                <a:ea typeface="Meiryo UI" panose="020B0604030504040204" pitchFamily="50" charset="-128"/>
              </a:rPr>
              <a:t>作成・印刷</a:t>
            </a:r>
            <a:r>
              <a:rPr kumimoji="1" lang="en-US" altLang="ja-JP" sz="1600" dirty="0">
                <a:solidFill>
                  <a:schemeClr val="tx2"/>
                </a:solidFill>
                <a:latin typeface="Meiryo UI" panose="020B0604030504040204" pitchFamily="50" charset="-128"/>
                <a:ea typeface="Meiryo UI" panose="020B0604030504040204" pitchFamily="50" charset="-128"/>
              </a:rPr>
              <a:t>?</a:t>
            </a:r>
            <a:endParaRPr kumimoji="1" lang="ja-JP" altLang="en-US" sz="1600" dirty="0">
              <a:solidFill>
                <a:schemeClr val="tx2"/>
              </a:solidFill>
              <a:latin typeface="Meiryo UI" panose="020B0604030504040204" pitchFamily="50" charset="-128"/>
              <a:ea typeface="Meiryo UI" panose="020B0604030504040204" pitchFamily="50" charset="-128"/>
            </a:endParaRPr>
          </a:p>
        </p:txBody>
      </p:sp>
      <p:sp>
        <p:nvSpPr>
          <p:cNvPr id="35" name="テキスト ボックス 34">
            <a:extLst>
              <a:ext uri="{FF2B5EF4-FFF2-40B4-BE49-F238E27FC236}">
                <a16:creationId xmlns:a16="http://schemas.microsoft.com/office/drawing/2014/main" id="{AB9BF29C-88F5-4F04-ABBB-6E4EC00A0EC5}"/>
              </a:ext>
            </a:extLst>
          </p:cNvPr>
          <p:cNvSpPr txBox="1"/>
          <p:nvPr/>
        </p:nvSpPr>
        <p:spPr>
          <a:xfrm>
            <a:off x="6615466" y="4944722"/>
            <a:ext cx="1218603" cy="338554"/>
          </a:xfrm>
          <a:prstGeom prst="rect">
            <a:avLst/>
          </a:prstGeom>
          <a:noFill/>
        </p:spPr>
        <p:txBody>
          <a:bodyPr wrap="none" rtlCol="0">
            <a:spAutoFit/>
          </a:bodyPr>
          <a:lstStyle>
            <a:defPPr rtl="0">
              <a:defRPr lang="ja-jp"/>
            </a:defPPr>
            <a:lvl1pPr>
              <a:defRPr kumimoji="1" sz="1600">
                <a:solidFill>
                  <a:schemeClr val="tx2"/>
                </a:solidFill>
                <a:latin typeface="Meiryo UI" panose="020B0604030504040204" pitchFamily="50" charset="-128"/>
                <a:ea typeface="Meiryo UI" panose="020B0604030504040204" pitchFamily="50" charset="-128"/>
              </a:defRPr>
            </a:lvl1pPr>
          </a:lstStyle>
          <a:p>
            <a:r>
              <a:rPr lang="ja-JP" altLang="en-US" dirty="0"/>
              <a:t>共有フォルダ</a:t>
            </a:r>
          </a:p>
        </p:txBody>
      </p:sp>
      <p:sp>
        <p:nvSpPr>
          <p:cNvPr id="36" name="テキスト ボックス 35">
            <a:extLst>
              <a:ext uri="{FF2B5EF4-FFF2-40B4-BE49-F238E27FC236}">
                <a16:creationId xmlns:a16="http://schemas.microsoft.com/office/drawing/2014/main" id="{7B6012DE-E5F2-4782-A909-FC009D45238C}"/>
              </a:ext>
            </a:extLst>
          </p:cNvPr>
          <p:cNvSpPr txBox="1"/>
          <p:nvPr/>
        </p:nvSpPr>
        <p:spPr>
          <a:xfrm>
            <a:off x="8582900" y="4702401"/>
            <a:ext cx="2691763" cy="1077218"/>
          </a:xfrm>
          <a:prstGeom prst="rect">
            <a:avLst/>
          </a:prstGeom>
          <a:noFill/>
        </p:spPr>
        <p:txBody>
          <a:bodyPr wrap="none" rtlCol="0">
            <a:spAutoFit/>
          </a:bodyPr>
          <a:lstStyle>
            <a:defPPr rtl="0">
              <a:defRPr lang="ja-jp"/>
            </a:defPPr>
            <a:lvl1pPr>
              <a:defRPr kumimoji="1" sz="1600">
                <a:solidFill>
                  <a:schemeClr val="tx2"/>
                </a:solidFill>
                <a:latin typeface="Meiryo UI" panose="020B0604030504040204" pitchFamily="50" charset="-128"/>
                <a:ea typeface="Meiryo UI" panose="020B0604030504040204" pitchFamily="50" charset="-128"/>
              </a:defRPr>
            </a:lvl1pPr>
          </a:lstStyle>
          <a:p>
            <a:r>
              <a:rPr lang="ja-JP" altLang="en-US" dirty="0"/>
              <a:t>ファイル名には受付番号を付与</a:t>
            </a:r>
          </a:p>
          <a:p>
            <a:endParaRPr lang="ja-JP" altLang="en-US" dirty="0"/>
          </a:p>
          <a:p>
            <a:pPr marL="285750" indent="-285750">
              <a:buFont typeface="Arial" panose="020B0604020202020204" pitchFamily="34" charset="0"/>
              <a:buChar char="•"/>
            </a:pPr>
            <a:r>
              <a:rPr lang="ja-JP" altLang="en-US" dirty="0"/>
              <a:t>画像　        </a:t>
            </a:r>
            <a:r>
              <a:rPr lang="en-US" altLang="ja-JP" dirty="0"/>
              <a:t>A001</a:t>
            </a:r>
          </a:p>
          <a:p>
            <a:pPr marL="285750" indent="-285750">
              <a:buFont typeface="Arial" panose="020B0604020202020204" pitchFamily="34" charset="0"/>
              <a:buChar char="•"/>
            </a:pPr>
            <a:r>
              <a:rPr lang="ja-JP" altLang="en-US" dirty="0"/>
              <a:t>額縁プリクラ　</a:t>
            </a:r>
            <a:r>
              <a:rPr lang="en-US" altLang="ja-JP" dirty="0"/>
              <a:t>P001</a:t>
            </a:r>
            <a:endParaRPr lang="ja-JP" altLang="en-US" dirty="0"/>
          </a:p>
        </p:txBody>
      </p:sp>
      <p:pic>
        <p:nvPicPr>
          <p:cNvPr id="40" name="図 39">
            <a:extLst>
              <a:ext uri="{FF2B5EF4-FFF2-40B4-BE49-F238E27FC236}">
                <a16:creationId xmlns:a16="http://schemas.microsoft.com/office/drawing/2014/main" id="{A9978E51-FEFF-4587-A6CD-6F3626CEA1B2}"/>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587115" y="2490275"/>
            <a:ext cx="1199230" cy="1199230"/>
          </a:xfrm>
          <a:prstGeom prst="rect">
            <a:avLst/>
          </a:prstGeom>
        </p:spPr>
      </p:pic>
      <p:sp>
        <p:nvSpPr>
          <p:cNvPr id="41" name="テキスト ボックス 40">
            <a:extLst>
              <a:ext uri="{FF2B5EF4-FFF2-40B4-BE49-F238E27FC236}">
                <a16:creationId xmlns:a16="http://schemas.microsoft.com/office/drawing/2014/main" id="{86F48A36-B846-4790-84FB-BA1E4663A6CF}"/>
              </a:ext>
            </a:extLst>
          </p:cNvPr>
          <p:cNvSpPr txBox="1"/>
          <p:nvPr/>
        </p:nvSpPr>
        <p:spPr>
          <a:xfrm>
            <a:off x="2572255" y="3859018"/>
            <a:ext cx="1588897" cy="338554"/>
          </a:xfrm>
          <a:prstGeom prst="rect">
            <a:avLst/>
          </a:prstGeom>
          <a:noFill/>
        </p:spPr>
        <p:txBody>
          <a:bodyPr wrap="none" rtlCol="0">
            <a:spAutoFit/>
          </a:bodyPr>
          <a:lstStyle/>
          <a:p>
            <a:r>
              <a:rPr kumimoji="1" lang="en-US" altLang="ja-JP" sz="1600" dirty="0">
                <a:solidFill>
                  <a:schemeClr val="tx2"/>
                </a:solidFill>
                <a:latin typeface="Meiryo UI" panose="020B0604030504040204" pitchFamily="50" charset="-128"/>
                <a:ea typeface="Meiryo UI" panose="020B0604030504040204" pitchFamily="50" charset="-128"/>
              </a:rPr>
              <a:t>FlashAir</a:t>
            </a:r>
            <a:r>
              <a:rPr kumimoji="1" lang="ja-JP" altLang="en-US" sz="1600" dirty="0">
                <a:solidFill>
                  <a:schemeClr val="tx2"/>
                </a:solidFill>
                <a:latin typeface="Meiryo UI" panose="020B0604030504040204" pitchFamily="50" charset="-128"/>
                <a:ea typeface="Meiryo UI" panose="020B0604030504040204" pitchFamily="50" charset="-128"/>
              </a:rPr>
              <a:t>ドライブ</a:t>
            </a:r>
          </a:p>
        </p:txBody>
      </p:sp>
      <p:sp>
        <p:nvSpPr>
          <p:cNvPr id="42" name="テキスト ボックス 41">
            <a:extLst>
              <a:ext uri="{FF2B5EF4-FFF2-40B4-BE49-F238E27FC236}">
                <a16:creationId xmlns:a16="http://schemas.microsoft.com/office/drawing/2014/main" id="{C6A3A90E-C6E0-4BCE-A67A-3B612BC637C1}"/>
              </a:ext>
            </a:extLst>
          </p:cNvPr>
          <p:cNvSpPr txBox="1"/>
          <p:nvPr/>
        </p:nvSpPr>
        <p:spPr>
          <a:xfrm>
            <a:off x="1426472" y="1665948"/>
            <a:ext cx="1107996" cy="461665"/>
          </a:xfrm>
          <a:prstGeom prst="rect">
            <a:avLst/>
          </a:prstGeom>
          <a:noFill/>
        </p:spPr>
        <p:txBody>
          <a:bodyPr wrap="none" rtlCol="0">
            <a:spAutoFit/>
          </a:bodyPr>
          <a:lstStyle>
            <a:defPPr rtl="0">
              <a:defRPr lang="ja-jp"/>
            </a:defPPr>
            <a:lvl1pPr>
              <a:defRPr kumimoji="1" sz="1600">
                <a:solidFill>
                  <a:schemeClr val="tx2"/>
                </a:solidFill>
                <a:latin typeface="Meiryo UI" panose="020B0604030504040204" pitchFamily="50" charset="-128"/>
                <a:ea typeface="Meiryo UI" panose="020B0604030504040204" pitchFamily="50" charset="-128"/>
              </a:defRPr>
            </a:lvl1pPr>
          </a:lstStyle>
          <a:p>
            <a:r>
              <a:rPr lang="ja-JP" altLang="en-US" sz="2400" dirty="0"/>
              <a:t>撮影係</a:t>
            </a:r>
          </a:p>
        </p:txBody>
      </p:sp>
      <p:sp>
        <p:nvSpPr>
          <p:cNvPr id="43" name="テキスト ボックス 42">
            <a:extLst>
              <a:ext uri="{FF2B5EF4-FFF2-40B4-BE49-F238E27FC236}">
                <a16:creationId xmlns:a16="http://schemas.microsoft.com/office/drawing/2014/main" id="{72B9ACCA-36BE-4205-AB4D-12358CFE77C0}"/>
              </a:ext>
            </a:extLst>
          </p:cNvPr>
          <p:cNvSpPr txBox="1"/>
          <p:nvPr/>
        </p:nvSpPr>
        <p:spPr>
          <a:xfrm>
            <a:off x="4092128" y="1665948"/>
            <a:ext cx="1800493" cy="461665"/>
          </a:xfrm>
          <a:prstGeom prst="rect">
            <a:avLst/>
          </a:prstGeom>
          <a:noFill/>
        </p:spPr>
        <p:txBody>
          <a:bodyPr wrap="none" rtlCol="0">
            <a:spAutoFit/>
          </a:bodyPr>
          <a:lstStyle>
            <a:defPPr rtl="0">
              <a:defRPr lang="ja-jp"/>
            </a:defPPr>
            <a:lvl1pPr>
              <a:defRPr kumimoji="1" sz="1600">
                <a:solidFill>
                  <a:schemeClr val="tx2"/>
                </a:solidFill>
                <a:latin typeface="Meiryo UI" panose="020B0604030504040204" pitchFamily="50" charset="-128"/>
                <a:ea typeface="Meiryo UI" panose="020B0604030504040204" pitchFamily="50" charset="-128"/>
              </a:defRPr>
            </a:lvl1pPr>
          </a:lstStyle>
          <a:p>
            <a:r>
              <a:rPr lang="ja-JP" altLang="en-US" sz="2400" dirty="0"/>
              <a:t>画像コピー係</a:t>
            </a:r>
          </a:p>
        </p:txBody>
      </p:sp>
      <p:sp>
        <p:nvSpPr>
          <p:cNvPr id="44" name="テキスト ボックス 43">
            <a:extLst>
              <a:ext uri="{FF2B5EF4-FFF2-40B4-BE49-F238E27FC236}">
                <a16:creationId xmlns:a16="http://schemas.microsoft.com/office/drawing/2014/main" id="{5A9901B1-C975-47FD-95F2-00035C7F6D47}"/>
              </a:ext>
            </a:extLst>
          </p:cNvPr>
          <p:cNvSpPr txBox="1"/>
          <p:nvPr/>
        </p:nvSpPr>
        <p:spPr>
          <a:xfrm>
            <a:off x="8096697" y="1628800"/>
            <a:ext cx="1107996" cy="461665"/>
          </a:xfrm>
          <a:prstGeom prst="rect">
            <a:avLst/>
          </a:prstGeom>
          <a:noFill/>
        </p:spPr>
        <p:txBody>
          <a:bodyPr wrap="none" rtlCol="0">
            <a:spAutoFit/>
          </a:bodyPr>
          <a:lstStyle>
            <a:defPPr rtl="0">
              <a:defRPr lang="ja-jp"/>
            </a:defPPr>
            <a:lvl1pPr>
              <a:defRPr kumimoji="1" sz="1600">
                <a:solidFill>
                  <a:schemeClr val="tx2"/>
                </a:solidFill>
                <a:latin typeface="Meiryo UI" panose="020B0604030504040204" pitchFamily="50" charset="-128"/>
                <a:ea typeface="Meiryo UI" panose="020B0604030504040204" pitchFamily="50" charset="-128"/>
              </a:defRPr>
            </a:lvl1pPr>
          </a:lstStyle>
          <a:p>
            <a:r>
              <a:rPr lang="ja-JP" altLang="en-US" sz="2400" dirty="0"/>
              <a:t>印刷係</a:t>
            </a:r>
          </a:p>
        </p:txBody>
      </p:sp>
      <p:sp>
        <p:nvSpPr>
          <p:cNvPr id="45" name="テキスト ボックス 44">
            <a:extLst>
              <a:ext uri="{FF2B5EF4-FFF2-40B4-BE49-F238E27FC236}">
                <a16:creationId xmlns:a16="http://schemas.microsoft.com/office/drawing/2014/main" id="{1FDD8EEF-DEFC-4003-A8A7-0B4D6535CD07}"/>
              </a:ext>
            </a:extLst>
          </p:cNvPr>
          <p:cNvSpPr txBox="1"/>
          <p:nvPr/>
        </p:nvSpPr>
        <p:spPr>
          <a:xfrm>
            <a:off x="3442107" y="5631050"/>
            <a:ext cx="3440365" cy="830997"/>
          </a:xfrm>
          <a:prstGeom prst="rect">
            <a:avLst/>
          </a:prstGeom>
          <a:noFill/>
        </p:spPr>
        <p:txBody>
          <a:bodyPr wrap="none" rtlCol="0">
            <a:spAutoFit/>
          </a:bodyPr>
          <a:lstStyle>
            <a:defPPr rtl="0">
              <a:defRPr lang="ja-jp"/>
            </a:defPPr>
            <a:lvl1pPr>
              <a:defRPr kumimoji="1" sz="1600">
                <a:solidFill>
                  <a:schemeClr val="tx2"/>
                </a:solidFill>
                <a:latin typeface="Meiryo UI" panose="020B0604030504040204" pitchFamily="50" charset="-128"/>
                <a:ea typeface="Meiryo UI" panose="020B0604030504040204" pitchFamily="50" charset="-128"/>
              </a:defRPr>
            </a:lvl1pPr>
          </a:lstStyle>
          <a:p>
            <a:r>
              <a:rPr lang="ja-JP" altLang="en-US" dirty="0"/>
              <a:t>額縁プリクラに最適な画像を１枚選択し</a:t>
            </a:r>
          </a:p>
          <a:p>
            <a:r>
              <a:rPr lang="ja-JP" altLang="en-US" dirty="0"/>
              <a:t>受付番号を付与したファイル名で保存</a:t>
            </a:r>
          </a:p>
          <a:p>
            <a:r>
              <a:rPr lang="ja-JP" altLang="en-US" dirty="0"/>
              <a:t>共有フォルダにコピー</a:t>
            </a:r>
          </a:p>
        </p:txBody>
      </p:sp>
      <p:sp>
        <p:nvSpPr>
          <p:cNvPr id="46" name="テキスト ボックス 45">
            <a:extLst>
              <a:ext uri="{FF2B5EF4-FFF2-40B4-BE49-F238E27FC236}">
                <a16:creationId xmlns:a16="http://schemas.microsoft.com/office/drawing/2014/main" id="{C25D69F4-8537-49E9-872B-91EF152C5526}"/>
              </a:ext>
            </a:extLst>
          </p:cNvPr>
          <p:cNvSpPr txBox="1"/>
          <p:nvPr/>
        </p:nvSpPr>
        <p:spPr>
          <a:xfrm>
            <a:off x="868967" y="5616221"/>
            <a:ext cx="2573140" cy="584775"/>
          </a:xfrm>
          <a:prstGeom prst="rect">
            <a:avLst/>
          </a:prstGeom>
          <a:noFill/>
        </p:spPr>
        <p:txBody>
          <a:bodyPr wrap="none" rtlCol="0">
            <a:spAutoFit/>
          </a:bodyPr>
          <a:lstStyle>
            <a:defPPr rtl="0">
              <a:defRPr lang="ja-jp"/>
            </a:defPPr>
            <a:lvl1pPr>
              <a:defRPr kumimoji="1" sz="1600">
                <a:solidFill>
                  <a:schemeClr val="tx2"/>
                </a:solidFill>
                <a:latin typeface="Meiryo UI" panose="020B0604030504040204" pitchFamily="50" charset="-128"/>
                <a:ea typeface="Meiryo UI" panose="020B0604030504040204" pitchFamily="50" charset="-128"/>
              </a:defRPr>
            </a:lvl1pPr>
          </a:lstStyle>
          <a:p>
            <a:r>
              <a:rPr lang="ja-JP" altLang="en-US" dirty="0"/>
              <a:t>写真撮影前に必ず受付番号</a:t>
            </a:r>
          </a:p>
          <a:p>
            <a:r>
              <a:rPr lang="ja-JP" altLang="en-US" dirty="0"/>
              <a:t>の写真を撮影</a:t>
            </a:r>
          </a:p>
        </p:txBody>
      </p:sp>
      <p:sp>
        <p:nvSpPr>
          <p:cNvPr id="47" name="テキスト ボックス 46">
            <a:extLst>
              <a:ext uri="{FF2B5EF4-FFF2-40B4-BE49-F238E27FC236}">
                <a16:creationId xmlns:a16="http://schemas.microsoft.com/office/drawing/2014/main" id="{D4A6EA13-3AB9-4ADE-B862-5C6C06E42849}"/>
              </a:ext>
            </a:extLst>
          </p:cNvPr>
          <p:cNvSpPr txBox="1"/>
          <p:nvPr/>
        </p:nvSpPr>
        <p:spPr>
          <a:xfrm>
            <a:off x="6814492" y="5825461"/>
            <a:ext cx="4007828" cy="338554"/>
          </a:xfrm>
          <a:prstGeom prst="rect">
            <a:avLst/>
          </a:prstGeom>
          <a:noFill/>
        </p:spPr>
        <p:txBody>
          <a:bodyPr wrap="none" rtlCol="0">
            <a:spAutoFit/>
          </a:bodyPr>
          <a:lstStyle>
            <a:defPPr rtl="0">
              <a:defRPr lang="ja-jp"/>
            </a:defPPr>
            <a:lvl1pPr>
              <a:defRPr kumimoji="1" sz="1600">
                <a:solidFill>
                  <a:schemeClr val="tx2"/>
                </a:solidFill>
                <a:latin typeface="Meiryo UI" panose="020B0604030504040204" pitchFamily="50" charset="-128"/>
                <a:ea typeface="Meiryo UI" panose="020B0604030504040204" pitchFamily="50" charset="-128"/>
              </a:defRPr>
            </a:lvl1pPr>
          </a:lstStyle>
          <a:p>
            <a:r>
              <a:rPr lang="ja-JP" altLang="en-US" dirty="0"/>
              <a:t>受付票の受付番号の額縁プリクラを作成・印刷</a:t>
            </a:r>
          </a:p>
        </p:txBody>
      </p:sp>
      <p:cxnSp>
        <p:nvCxnSpPr>
          <p:cNvPr id="49" name="直線コネクタ 48">
            <a:extLst>
              <a:ext uri="{FF2B5EF4-FFF2-40B4-BE49-F238E27FC236}">
                <a16:creationId xmlns:a16="http://schemas.microsoft.com/office/drawing/2014/main" id="{6097CED5-81E0-4CA3-B4F6-019C6307AC29}"/>
              </a:ext>
            </a:extLst>
          </p:cNvPr>
          <p:cNvCxnSpPr>
            <a:cxnSpLocks/>
          </p:cNvCxnSpPr>
          <p:nvPr/>
        </p:nvCxnSpPr>
        <p:spPr>
          <a:xfrm flipV="1">
            <a:off x="5209183" y="3194825"/>
            <a:ext cx="1605309" cy="101714"/>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52" name="テキスト ボックス 51">
            <a:extLst>
              <a:ext uri="{FF2B5EF4-FFF2-40B4-BE49-F238E27FC236}">
                <a16:creationId xmlns:a16="http://schemas.microsoft.com/office/drawing/2014/main" id="{D553808D-CB38-4E98-8CD6-151F12DFD2E9}"/>
              </a:ext>
            </a:extLst>
          </p:cNvPr>
          <p:cNvSpPr txBox="1"/>
          <p:nvPr/>
        </p:nvSpPr>
        <p:spPr>
          <a:xfrm>
            <a:off x="5403528" y="2856271"/>
            <a:ext cx="1410964" cy="338554"/>
          </a:xfrm>
          <a:prstGeom prst="rect">
            <a:avLst/>
          </a:prstGeom>
          <a:noFill/>
        </p:spPr>
        <p:txBody>
          <a:bodyPr wrap="none" rtlCol="0">
            <a:spAutoFit/>
          </a:bodyPr>
          <a:lstStyle>
            <a:defPPr rtl="0">
              <a:defRPr lang="ja-jp"/>
            </a:defPPr>
            <a:lvl1pPr>
              <a:defRPr kumimoji="1" sz="1600">
                <a:solidFill>
                  <a:schemeClr val="tx2"/>
                </a:solidFill>
                <a:latin typeface="Meiryo UI" panose="020B0604030504040204" pitchFamily="50" charset="-128"/>
                <a:ea typeface="Meiryo UI" panose="020B0604030504040204" pitchFamily="50" charset="-128"/>
              </a:defRPr>
            </a:lvl1pPr>
          </a:lstStyle>
          <a:p>
            <a:r>
              <a:rPr lang="ja-JP" altLang="en-US" dirty="0"/>
              <a:t>有線</a:t>
            </a:r>
            <a:r>
              <a:rPr lang="en-US" altLang="ja-JP" dirty="0"/>
              <a:t>LAN</a:t>
            </a:r>
            <a:r>
              <a:rPr lang="ja-JP" altLang="en-US" dirty="0"/>
              <a:t>接続</a:t>
            </a:r>
          </a:p>
        </p:txBody>
      </p:sp>
      <p:cxnSp>
        <p:nvCxnSpPr>
          <p:cNvPr id="53" name="直線コネクタ 52">
            <a:extLst>
              <a:ext uri="{FF2B5EF4-FFF2-40B4-BE49-F238E27FC236}">
                <a16:creationId xmlns:a16="http://schemas.microsoft.com/office/drawing/2014/main" id="{A16F9F73-8D88-4CEF-82E3-0B948BA6E9C9}"/>
              </a:ext>
            </a:extLst>
          </p:cNvPr>
          <p:cNvCxnSpPr>
            <a:cxnSpLocks/>
          </p:cNvCxnSpPr>
          <p:nvPr/>
        </p:nvCxnSpPr>
        <p:spPr>
          <a:xfrm flipV="1">
            <a:off x="2630147" y="3032313"/>
            <a:ext cx="1669598" cy="84543"/>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54" name="テキスト ボックス 53">
            <a:extLst>
              <a:ext uri="{FF2B5EF4-FFF2-40B4-BE49-F238E27FC236}">
                <a16:creationId xmlns:a16="http://schemas.microsoft.com/office/drawing/2014/main" id="{F507B7B5-5161-4F61-9DEE-C1EBA5DDBA57}"/>
              </a:ext>
            </a:extLst>
          </p:cNvPr>
          <p:cNvSpPr txBox="1"/>
          <p:nvPr/>
        </p:nvSpPr>
        <p:spPr>
          <a:xfrm>
            <a:off x="2710036" y="2730406"/>
            <a:ext cx="1410964" cy="338554"/>
          </a:xfrm>
          <a:prstGeom prst="rect">
            <a:avLst/>
          </a:prstGeom>
          <a:noFill/>
        </p:spPr>
        <p:txBody>
          <a:bodyPr wrap="none" rtlCol="0">
            <a:spAutoFit/>
          </a:bodyPr>
          <a:lstStyle>
            <a:defPPr rtl="0">
              <a:defRPr lang="ja-jp"/>
            </a:defPPr>
            <a:lvl1pPr>
              <a:defRPr kumimoji="1" sz="1600">
                <a:solidFill>
                  <a:schemeClr val="tx2"/>
                </a:solidFill>
                <a:latin typeface="Meiryo UI" panose="020B0604030504040204" pitchFamily="50" charset="-128"/>
                <a:ea typeface="Meiryo UI" panose="020B0604030504040204" pitchFamily="50" charset="-128"/>
              </a:defRPr>
            </a:lvl1pPr>
          </a:lstStyle>
          <a:p>
            <a:r>
              <a:rPr lang="ja-JP" altLang="en-US" dirty="0"/>
              <a:t>無線</a:t>
            </a:r>
            <a:r>
              <a:rPr lang="en-US" altLang="ja-JP" dirty="0"/>
              <a:t>LAN</a:t>
            </a:r>
            <a:r>
              <a:rPr lang="ja-JP" altLang="en-US" dirty="0"/>
              <a:t>接続</a:t>
            </a:r>
          </a:p>
        </p:txBody>
      </p:sp>
      <p:sp>
        <p:nvSpPr>
          <p:cNvPr id="34" name="正方形/長方形 33">
            <a:extLst>
              <a:ext uri="{FF2B5EF4-FFF2-40B4-BE49-F238E27FC236}">
                <a16:creationId xmlns:a16="http://schemas.microsoft.com/office/drawing/2014/main" id="{54D6675A-5262-4056-97A5-54AD5E16F352}"/>
              </a:ext>
            </a:extLst>
          </p:cNvPr>
          <p:cNvSpPr/>
          <p:nvPr/>
        </p:nvSpPr>
        <p:spPr>
          <a:xfrm>
            <a:off x="3196856" y="3437835"/>
            <a:ext cx="800219" cy="338554"/>
          </a:xfrm>
          <a:prstGeom prst="rect">
            <a:avLst/>
          </a:prstGeom>
          <a:noFill/>
          <a:ln>
            <a:solidFill>
              <a:schemeClr val="tx2"/>
            </a:solidFill>
          </a:ln>
        </p:spPr>
        <p:txBody>
          <a:bodyPr wrap="none" rtlCol="0">
            <a:spAutoFit/>
          </a:bodyPr>
          <a:lstStyle/>
          <a:p>
            <a:r>
              <a:rPr kumimoji="1" lang="ja-JP" altLang="en-US" sz="1600" dirty="0">
                <a:solidFill>
                  <a:schemeClr val="tx2"/>
                </a:solidFill>
                <a:latin typeface="Meiryo UI" panose="020B0604030504040204" pitchFamily="50" charset="-128"/>
                <a:ea typeface="Meiryo UI" panose="020B0604030504040204" pitchFamily="50" charset="-128"/>
              </a:rPr>
              <a:t>受付票</a:t>
            </a:r>
          </a:p>
        </p:txBody>
      </p:sp>
      <p:sp>
        <p:nvSpPr>
          <p:cNvPr id="37" name="テキスト ボックス 36">
            <a:extLst>
              <a:ext uri="{FF2B5EF4-FFF2-40B4-BE49-F238E27FC236}">
                <a16:creationId xmlns:a16="http://schemas.microsoft.com/office/drawing/2014/main" id="{79E431C4-0521-4DD2-9ECC-7C6A01EE4FDE}"/>
              </a:ext>
            </a:extLst>
          </p:cNvPr>
          <p:cNvSpPr txBox="1"/>
          <p:nvPr/>
        </p:nvSpPr>
        <p:spPr>
          <a:xfrm>
            <a:off x="6847185" y="6103232"/>
            <a:ext cx="4137635" cy="338554"/>
          </a:xfrm>
          <a:prstGeom prst="rect">
            <a:avLst/>
          </a:prstGeom>
          <a:noFill/>
        </p:spPr>
        <p:txBody>
          <a:bodyPr wrap="square" rtlCol="0">
            <a:spAutoFit/>
          </a:bodyPr>
          <a:lstStyle>
            <a:defPPr rtl="0">
              <a:defRPr lang="ja-jp"/>
            </a:defPPr>
            <a:lvl1pPr>
              <a:defRPr kumimoji="1" sz="1600">
                <a:solidFill>
                  <a:schemeClr val="tx2"/>
                </a:solidFill>
                <a:latin typeface="Meiryo UI" panose="020B0604030504040204" pitchFamily="50" charset="-128"/>
                <a:ea typeface="Meiryo UI" panose="020B0604030504040204" pitchFamily="50" charset="-128"/>
              </a:defRPr>
            </a:lvl1pPr>
          </a:lstStyle>
          <a:p>
            <a:r>
              <a:rPr lang="ja-JP" altLang="en-US" dirty="0"/>
              <a:t>印刷係が複数の時は受付票で担当を管理</a:t>
            </a:r>
          </a:p>
        </p:txBody>
      </p:sp>
      <p:sp>
        <p:nvSpPr>
          <p:cNvPr id="38" name="テキスト ボックス 37">
            <a:extLst>
              <a:ext uri="{FF2B5EF4-FFF2-40B4-BE49-F238E27FC236}">
                <a16:creationId xmlns:a16="http://schemas.microsoft.com/office/drawing/2014/main" id="{71D2E213-01DB-4306-ABE8-91BB973CA3CE}"/>
              </a:ext>
            </a:extLst>
          </p:cNvPr>
          <p:cNvSpPr txBox="1"/>
          <p:nvPr/>
        </p:nvSpPr>
        <p:spPr>
          <a:xfrm>
            <a:off x="6853321" y="6381328"/>
            <a:ext cx="4785707" cy="338554"/>
          </a:xfrm>
          <a:prstGeom prst="rect">
            <a:avLst/>
          </a:prstGeom>
          <a:noFill/>
        </p:spPr>
        <p:txBody>
          <a:bodyPr wrap="square" rtlCol="0">
            <a:spAutoFit/>
          </a:bodyPr>
          <a:lstStyle>
            <a:defPPr rtl="0">
              <a:defRPr lang="ja-jp"/>
            </a:defPPr>
            <a:lvl1pPr>
              <a:defRPr kumimoji="1" sz="1600">
                <a:solidFill>
                  <a:schemeClr val="tx2"/>
                </a:solidFill>
                <a:latin typeface="Meiryo UI" panose="020B0604030504040204" pitchFamily="50" charset="-128"/>
                <a:ea typeface="Meiryo UI" panose="020B0604030504040204" pitchFamily="50" charset="-128"/>
              </a:defRPr>
            </a:lvl1pPr>
          </a:lstStyle>
          <a:p>
            <a:r>
              <a:rPr lang="ja-JP" altLang="en-US" dirty="0"/>
              <a:t>印刷係が複数の時は無線</a:t>
            </a:r>
            <a:r>
              <a:rPr lang="en-US" altLang="ja-JP" dirty="0"/>
              <a:t>LAN</a:t>
            </a:r>
            <a:r>
              <a:rPr lang="ja-JP" altLang="en-US" dirty="0"/>
              <a:t>で共有フォルダを共有</a:t>
            </a:r>
          </a:p>
        </p:txBody>
      </p:sp>
      <p:pic>
        <p:nvPicPr>
          <p:cNvPr id="39" name="図 38">
            <a:extLst>
              <a:ext uri="{FF2B5EF4-FFF2-40B4-BE49-F238E27FC236}">
                <a16:creationId xmlns:a16="http://schemas.microsoft.com/office/drawing/2014/main" id="{AB009735-C33C-41AF-9100-616D8B9D109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478788" y="1366612"/>
            <a:ext cx="875380" cy="656535"/>
          </a:xfrm>
          <a:prstGeom prst="rect">
            <a:avLst/>
          </a:prstGeom>
        </p:spPr>
      </p:pic>
      <p:pic>
        <p:nvPicPr>
          <p:cNvPr id="48" name="図 47">
            <a:extLst>
              <a:ext uri="{FF2B5EF4-FFF2-40B4-BE49-F238E27FC236}">
                <a16:creationId xmlns:a16="http://schemas.microsoft.com/office/drawing/2014/main" id="{C90CE17C-1020-4B91-B770-5665D295AC46}"/>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786345" y="1406935"/>
            <a:ext cx="712252" cy="712252"/>
          </a:xfrm>
          <a:prstGeom prst="rect">
            <a:avLst/>
          </a:prstGeom>
        </p:spPr>
      </p:pic>
      <p:cxnSp>
        <p:nvCxnSpPr>
          <p:cNvPr id="50" name="直線矢印コネクタ 49">
            <a:extLst>
              <a:ext uri="{FF2B5EF4-FFF2-40B4-BE49-F238E27FC236}">
                <a16:creationId xmlns:a16="http://schemas.microsoft.com/office/drawing/2014/main" id="{7C0366B5-ECD9-45AD-BE85-BBACA76F25E0}"/>
              </a:ext>
            </a:extLst>
          </p:cNvPr>
          <p:cNvCxnSpPr>
            <a:cxnSpLocks/>
          </p:cNvCxnSpPr>
          <p:nvPr/>
        </p:nvCxnSpPr>
        <p:spPr>
          <a:xfrm>
            <a:off x="10327802" y="1759341"/>
            <a:ext cx="430106" cy="767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1" name="直線コネクタ 50">
            <a:extLst>
              <a:ext uri="{FF2B5EF4-FFF2-40B4-BE49-F238E27FC236}">
                <a16:creationId xmlns:a16="http://schemas.microsoft.com/office/drawing/2014/main" id="{954C0564-2AB1-4395-8E83-6619D27B20EA}"/>
              </a:ext>
            </a:extLst>
          </p:cNvPr>
          <p:cNvCxnSpPr>
            <a:cxnSpLocks/>
          </p:cNvCxnSpPr>
          <p:nvPr/>
        </p:nvCxnSpPr>
        <p:spPr>
          <a:xfrm flipV="1">
            <a:off x="8035609" y="1967854"/>
            <a:ext cx="1804570" cy="1016591"/>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55" name="テキスト ボックス 54">
            <a:extLst>
              <a:ext uri="{FF2B5EF4-FFF2-40B4-BE49-F238E27FC236}">
                <a16:creationId xmlns:a16="http://schemas.microsoft.com/office/drawing/2014/main" id="{27AB8530-BB5A-4BE9-A4D6-3C3081DD07EF}"/>
              </a:ext>
            </a:extLst>
          </p:cNvPr>
          <p:cNvSpPr txBox="1"/>
          <p:nvPr/>
        </p:nvSpPr>
        <p:spPr>
          <a:xfrm>
            <a:off x="8218034" y="2255261"/>
            <a:ext cx="1410964" cy="338554"/>
          </a:xfrm>
          <a:prstGeom prst="rect">
            <a:avLst/>
          </a:prstGeom>
          <a:noFill/>
        </p:spPr>
        <p:txBody>
          <a:bodyPr wrap="none" rtlCol="0">
            <a:spAutoFit/>
          </a:bodyPr>
          <a:lstStyle>
            <a:defPPr rtl="0">
              <a:defRPr lang="ja-jp"/>
            </a:defPPr>
            <a:lvl1pPr>
              <a:defRPr kumimoji="1" sz="1600">
                <a:solidFill>
                  <a:schemeClr val="tx2"/>
                </a:solidFill>
                <a:latin typeface="Meiryo UI" panose="020B0604030504040204" pitchFamily="50" charset="-128"/>
                <a:ea typeface="Meiryo UI" panose="020B0604030504040204" pitchFamily="50" charset="-128"/>
              </a:defRPr>
            </a:lvl1pPr>
          </a:lstStyle>
          <a:p>
            <a:r>
              <a:rPr lang="ja-JP" altLang="en-US" dirty="0"/>
              <a:t>無線</a:t>
            </a:r>
            <a:r>
              <a:rPr lang="en-US" altLang="ja-JP" dirty="0"/>
              <a:t>LAN</a:t>
            </a:r>
            <a:r>
              <a:rPr lang="ja-JP" altLang="en-US" dirty="0"/>
              <a:t>接続</a:t>
            </a:r>
          </a:p>
        </p:txBody>
      </p:sp>
      <p:pic>
        <p:nvPicPr>
          <p:cNvPr id="56" name="図 55">
            <a:extLst>
              <a:ext uri="{FF2B5EF4-FFF2-40B4-BE49-F238E27FC236}">
                <a16:creationId xmlns:a16="http://schemas.microsoft.com/office/drawing/2014/main" id="{A4FB2708-A78C-4900-829A-12367B3E17A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478788" y="3828553"/>
            <a:ext cx="875380" cy="656535"/>
          </a:xfrm>
          <a:prstGeom prst="rect">
            <a:avLst/>
          </a:prstGeom>
        </p:spPr>
      </p:pic>
      <p:pic>
        <p:nvPicPr>
          <p:cNvPr id="57" name="図 56">
            <a:extLst>
              <a:ext uri="{FF2B5EF4-FFF2-40B4-BE49-F238E27FC236}">
                <a16:creationId xmlns:a16="http://schemas.microsoft.com/office/drawing/2014/main" id="{9CD8664C-2DFB-4C11-ABC3-814B697FEE39}"/>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786345" y="3868876"/>
            <a:ext cx="712252" cy="712252"/>
          </a:xfrm>
          <a:prstGeom prst="rect">
            <a:avLst/>
          </a:prstGeom>
        </p:spPr>
      </p:pic>
      <p:cxnSp>
        <p:nvCxnSpPr>
          <p:cNvPr id="58" name="直線矢印コネクタ 57">
            <a:extLst>
              <a:ext uri="{FF2B5EF4-FFF2-40B4-BE49-F238E27FC236}">
                <a16:creationId xmlns:a16="http://schemas.microsoft.com/office/drawing/2014/main" id="{1E0E87E9-62DB-4C66-A6EE-EC9146CA7EC6}"/>
              </a:ext>
            </a:extLst>
          </p:cNvPr>
          <p:cNvCxnSpPr>
            <a:cxnSpLocks/>
          </p:cNvCxnSpPr>
          <p:nvPr/>
        </p:nvCxnSpPr>
        <p:spPr>
          <a:xfrm>
            <a:off x="10327802" y="4221282"/>
            <a:ext cx="430106" cy="767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9" name="テキスト ボックス 58">
            <a:extLst>
              <a:ext uri="{FF2B5EF4-FFF2-40B4-BE49-F238E27FC236}">
                <a16:creationId xmlns:a16="http://schemas.microsoft.com/office/drawing/2014/main" id="{AC5388A0-F540-4518-B706-6664AD5FC0A5}"/>
              </a:ext>
            </a:extLst>
          </p:cNvPr>
          <p:cNvSpPr txBox="1"/>
          <p:nvPr/>
        </p:nvSpPr>
        <p:spPr>
          <a:xfrm>
            <a:off x="9961846" y="2045830"/>
            <a:ext cx="1107996" cy="338554"/>
          </a:xfrm>
          <a:prstGeom prst="rect">
            <a:avLst/>
          </a:prstGeom>
          <a:noFill/>
        </p:spPr>
        <p:txBody>
          <a:bodyPr wrap="none" rtlCol="0">
            <a:spAutoFit/>
          </a:bodyPr>
          <a:lstStyle/>
          <a:p>
            <a:r>
              <a:rPr kumimoji="1" lang="ja-JP" altLang="en-US" sz="1600" dirty="0">
                <a:solidFill>
                  <a:schemeClr val="tx2"/>
                </a:solidFill>
                <a:latin typeface="Meiryo UI" panose="020B0604030504040204" pitchFamily="50" charset="-128"/>
                <a:ea typeface="Meiryo UI" panose="020B0604030504040204" pitchFamily="50" charset="-128"/>
              </a:rPr>
              <a:t>作成・印刷</a:t>
            </a:r>
          </a:p>
        </p:txBody>
      </p:sp>
      <p:sp>
        <p:nvSpPr>
          <p:cNvPr id="60" name="テキスト ボックス 59">
            <a:extLst>
              <a:ext uri="{FF2B5EF4-FFF2-40B4-BE49-F238E27FC236}">
                <a16:creationId xmlns:a16="http://schemas.microsoft.com/office/drawing/2014/main" id="{B9A883E9-11B1-4ECC-BBAE-E789F6C1C539}"/>
              </a:ext>
            </a:extLst>
          </p:cNvPr>
          <p:cNvSpPr txBox="1"/>
          <p:nvPr/>
        </p:nvSpPr>
        <p:spPr>
          <a:xfrm>
            <a:off x="10110526" y="3589752"/>
            <a:ext cx="1107996" cy="338554"/>
          </a:xfrm>
          <a:prstGeom prst="rect">
            <a:avLst/>
          </a:prstGeom>
          <a:noFill/>
        </p:spPr>
        <p:txBody>
          <a:bodyPr wrap="none" rtlCol="0">
            <a:spAutoFit/>
          </a:bodyPr>
          <a:lstStyle/>
          <a:p>
            <a:r>
              <a:rPr kumimoji="1" lang="ja-JP" altLang="en-US" sz="1600" dirty="0">
                <a:solidFill>
                  <a:schemeClr val="tx2"/>
                </a:solidFill>
                <a:latin typeface="Meiryo UI" panose="020B0604030504040204" pitchFamily="50" charset="-128"/>
                <a:ea typeface="Meiryo UI" panose="020B0604030504040204" pitchFamily="50" charset="-128"/>
              </a:rPr>
              <a:t>作成・印刷</a:t>
            </a:r>
          </a:p>
        </p:txBody>
      </p:sp>
      <p:cxnSp>
        <p:nvCxnSpPr>
          <p:cNvPr id="61" name="直線コネクタ 60">
            <a:extLst>
              <a:ext uri="{FF2B5EF4-FFF2-40B4-BE49-F238E27FC236}">
                <a16:creationId xmlns:a16="http://schemas.microsoft.com/office/drawing/2014/main" id="{C722A0F3-ACAB-4F0E-84CC-C7BEB1733122}"/>
              </a:ext>
            </a:extLst>
          </p:cNvPr>
          <p:cNvCxnSpPr>
            <a:cxnSpLocks/>
          </p:cNvCxnSpPr>
          <p:nvPr/>
        </p:nvCxnSpPr>
        <p:spPr>
          <a:xfrm>
            <a:off x="7767297" y="3521980"/>
            <a:ext cx="1819818" cy="749827"/>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84910E5-0FD0-44CB-8727-A6C03366218D}"/>
              </a:ext>
            </a:extLst>
          </p:cNvPr>
          <p:cNvSpPr txBox="1"/>
          <p:nvPr/>
        </p:nvSpPr>
        <p:spPr>
          <a:xfrm>
            <a:off x="8067824" y="3880488"/>
            <a:ext cx="1410964" cy="338554"/>
          </a:xfrm>
          <a:prstGeom prst="rect">
            <a:avLst/>
          </a:prstGeom>
          <a:noFill/>
        </p:spPr>
        <p:txBody>
          <a:bodyPr wrap="none" rtlCol="0">
            <a:spAutoFit/>
          </a:bodyPr>
          <a:lstStyle>
            <a:defPPr rtl="0">
              <a:defRPr lang="ja-jp"/>
            </a:defPPr>
            <a:lvl1pPr>
              <a:defRPr kumimoji="1" sz="1600">
                <a:solidFill>
                  <a:schemeClr val="tx2"/>
                </a:solidFill>
                <a:latin typeface="Meiryo UI" panose="020B0604030504040204" pitchFamily="50" charset="-128"/>
                <a:ea typeface="Meiryo UI" panose="020B0604030504040204" pitchFamily="50" charset="-128"/>
              </a:defRPr>
            </a:lvl1pPr>
          </a:lstStyle>
          <a:p>
            <a:r>
              <a:rPr lang="ja-JP" altLang="en-US" dirty="0"/>
              <a:t>無線</a:t>
            </a:r>
            <a:r>
              <a:rPr lang="en-US" altLang="ja-JP" dirty="0"/>
              <a:t>LAN</a:t>
            </a:r>
            <a:r>
              <a:rPr lang="ja-JP" altLang="en-US" dirty="0"/>
              <a:t>接続</a:t>
            </a:r>
          </a:p>
        </p:txBody>
      </p:sp>
    </p:spTree>
    <p:extLst>
      <p:ext uri="{BB962C8B-B14F-4D97-AF65-F5344CB8AC3E}">
        <p14:creationId xmlns:p14="http://schemas.microsoft.com/office/powerpoint/2010/main" val="33551985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44AE3B1-263B-4E6E-BE3A-D67B0E558D4F}"/>
              </a:ext>
            </a:extLst>
          </p:cNvPr>
          <p:cNvSpPr>
            <a:spLocks noGrp="1"/>
          </p:cNvSpPr>
          <p:nvPr>
            <p:ph type="title"/>
          </p:nvPr>
        </p:nvSpPr>
        <p:spPr/>
        <p:txBody>
          <a:bodyPr/>
          <a:lstStyle/>
          <a:p>
            <a:r>
              <a:rPr lang="en-US" altLang="ja-JP" dirty="0"/>
              <a:t>2.2. </a:t>
            </a:r>
            <a:r>
              <a:rPr lang="ja-JP" altLang="en-US" dirty="0"/>
              <a:t>保存用</a:t>
            </a:r>
            <a:r>
              <a:rPr lang="en-US" altLang="ja-JP" dirty="0"/>
              <a:t>SD</a:t>
            </a:r>
            <a:r>
              <a:rPr lang="ja-JP" altLang="en-US" dirty="0"/>
              <a:t>カードへの</a:t>
            </a:r>
            <a:r>
              <a:rPr kumimoji="1" lang="ja-JP" altLang="en-US" dirty="0"/>
              <a:t>画像のコピー</a:t>
            </a:r>
          </a:p>
        </p:txBody>
      </p:sp>
      <p:pic>
        <p:nvPicPr>
          <p:cNvPr id="3" name="図 2">
            <a:extLst>
              <a:ext uri="{FF2B5EF4-FFF2-40B4-BE49-F238E27FC236}">
                <a16:creationId xmlns:a16="http://schemas.microsoft.com/office/drawing/2014/main" id="{84B34555-1D5D-4FD6-9BDB-E79CE1F7B8E4}"/>
              </a:ext>
            </a:extLst>
          </p:cNvPr>
          <p:cNvPicPr>
            <a:picLocks noChangeAspect="1"/>
          </p:cNvPicPr>
          <p:nvPr/>
        </p:nvPicPr>
        <p:blipFill>
          <a:blip r:embed="rId2"/>
          <a:stretch>
            <a:fillRect/>
          </a:stretch>
        </p:blipFill>
        <p:spPr>
          <a:xfrm>
            <a:off x="1318301" y="2704446"/>
            <a:ext cx="4776111" cy="3409174"/>
          </a:xfrm>
          <a:prstGeom prst="rect">
            <a:avLst/>
          </a:prstGeom>
        </p:spPr>
      </p:pic>
      <p:pic>
        <p:nvPicPr>
          <p:cNvPr id="4" name="図 3">
            <a:extLst>
              <a:ext uri="{FF2B5EF4-FFF2-40B4-BE49-F238E27FC236}">
                <a16:creationId xmlns:a16="http://schemas.microsoft.com/office/drawing/2014/main" id="{15A5BE4F-1635-452D-BFE5-E3BD3CD4D560}"/>
              </a:ext>
            </a:extLst>
          </p:cNvPr>
          <p:cNvPicPr>
            <a:picLocks noChangeAspect="1"/>
          </p:cNvPicPr>
          <p:nvPr/>
        </p:nvPicPr>
        <p:blipFill>
          <a:blip r:embed="rId3"/>
          <a:stretch>
            <a:fillRect/>
          </a:stretch>
        </p:blipFill>
        <p:spPr>
          <a:xfrm>
            <a:off x="6321861" y="2704446"/>
            <a:ext cx="4792450" cy="3409174"/>
          </a:xfrm>
          <a:prstGeom prst="rect">
            <a:avLst/>
          </a:prstGeom>
        </p:spPr>
      </p:pic>
      <p:sp>
        <p:nvSpPr>
          <p:cNvPr id="5" name="コンテンツ プレースホルダー 2">
            <a:extLst>
              <a:ext uri="{FF2B5EF4-FFF2-40B4-BE49-F238E27FC236}">
                <a16:creationId xmlns:a16="http://schemas.microsoft.com/office/drawing/2014/main" id="{90FB28CC-747E-4249-900E-C2D2B2FFFF9A}"/>
              </a:ext>
            </a:extLst>
          </p:cNvPr>
          <p:cNvSpPr txBox="1">
            <a:spLocks/>
          </p:cNvSpPr>
          <p:nvPr/>
        </p:nvSpPr>
        <p:spPr>
          <a:xfrm>
            <a:off x="1117309" y="1701800"/>
            <a:ext cx="10157354" cy="575072"/>
          </a:xfrm>
          <a:prstGeom prst="rect">
            <a:avLst/>
          </a:prstGeom>
        </p:spPr>
        <p:txBody>
          <a:bodyPr/>
          <a:lstStyle>
            <a:lvl1pPr marL="304747" indent="-304747" algn="l" defTabSz="1218987" rtl="0" eaLnBrk="1" latinLnBrk="0" hangingPunct="1">
              <a:lnSpc>
                <a:spcPct val="95000"/>
              </a:lnSpc>
              <a:spcBef>
                <a:spcPts val="1866"/>
              </a:spcBef>
              <a:buSzPct val="100000"/>
              <a:buFont typeface="Arial" pitchFamily="34" charset="0"/>
              <a:buChar char="•"/>
              <a:defRPr kumimoji="1" sz="2400" kern="1200">
                <a:solidFill>
                  <a:schemeClr val="tx1"/>
                </a:solidFill>
                <a:latin typeface="Meiryo UI" panose="020B0604030504040204" pitchFamily="50" charset="-128"/>
                <a:ea typeface="Meiryo UI" panose="020B0604030504040204" pitchFamily="50" charset="-128"/>
                <a:cs typeface="+mn-cs"/>
              </a:defRPr>
            </a:lvl1pPr>
            <a:lvl2pPr marL="731392" indent="-304747" algn="l" defTabSz="1218987" rtl="0" eaLnBrk="1" latinLnBrk="0" hangingPunct="1">
              <a:lnSpc>
                <a:spcPct val="95000"/>
              </a:lnSpc>
              <a:spcBef>
                <a:spcPts val="1066"/>
              </a:spcBef>
              <a:buSzPct val="100000"/>
              <a:buFont typeface="Century Gothic" pitchFamily="34" charset="0"/>
              <a:buChar char="–"/>
              <a:defRPr kumimoji="1" sz="2000" kern="1200">
                <a:solidFill>
                  <a:schemeClr val="tx1"/>
                </a:solidFill>
                <a:latin typeface="Meiryo UI" panose="020B0604030504040204" pitchFamily="50" charset="-128"/>
                <a:ea typeface="Meiryo UI" panose="020B0604030504040204" pitchFamily="50" charset="-128"/>
                <a:cs typeface="+mn-cs"/>
              </a:defRPr>
            </a:lvl2pPr>
            <a:lvl3pPr marL="1158037" indent="-304747" algn="l" defTabSz="1218987" rtl="0" eaLnBrk="1" latinLnBrk="0" hangingPunct="1">
              <a:lnSpc>
                <a:spcPct val="95000"/>
              </a:lnSpc>
              <a:spcBef>
                <a:spcPts val="1066"/>
              </a:spcBef>
              <a:buSzPct val="100000"/>
              <a:buFont typeface="Century Gothic" pitchFamily="34" charset="0"/>
              <a:buChar char="–"/>
              <a:defRPr kumimoji="1" sz="1800" kern="1200">
                <a:solidFill>
                  <a:schemeClr val="tx1"/>
                </a:solidFill>
                <a:latin typeface="Meiryo UI" panose="020B0604030504040204" pitchFamily="50" charset="-128"/>
                <a:ea typeface="Meiryo UI" panose="020B0604030504040204" pitchFamily="50" charset="-128"/>
                <a:cs typeface="+mn-cs"/>
              </a:defRPr>
            </a:lvl3pPr>
            <a:lvl4pPr marL="1584683" indent="-304747" algn="l" defTabSz="1218987" rtl="0" eaLnBrk="1" latinLnBrk="0" hangingPunct="1">
              <a:lnSpc>
                <a:spcPct val="95000"/>
              </a:lnSpc>
              <a:spcBef>
                <a:spcPts val="1066"/>
              </a:spcBef>
              <a:buSzPct val="100000"/>
              <a:buFont typeface="Century Gothic" pitchFamily="34" charset="0"/>
              <a:buChar char="–"/>
              <a:defRPr kumimoji="1" sz="1800" kern="1200">
                <a:solidFill>
                  <a:schemeClr val="tx1"/>
                </a:solidFill>
                <a:latin typeface="Meiryo UI" panose="020B0604030504040204" pitchFamily="50" charset="-128"/>
                <a:ea typeface="Meiryo UI" panose="020B0604030504040204" pitchFamily="50" charset="-128"/>
                <a:cs typeface="+mn-cs"/>
              </a:defRPr>
            </a:lvl4pPr>
            <a:lvl5pPr marL="2011328" indent="-304747" algn="l" defTabSz="1218987" rtl="0" eaLnBrk="1" latinLnBrk="0" hangingPunct="1">
              <a:lnSpc>
                <a:spcPct val="95000"/>
              </a:lnSpc>
              <a:spcBef>
                <a:spcPts val="1066"/>
              </a:spcBef>
              <a:buSzPct val="100000"/>
              <a:buFont typeface="Century Gothic" pitchFamily="34" charset="0"/>
              <a:buChar char="–"/>
              <a:defRPr kumimoji="1" sz="1800" kern="1200">
                <a:solidFill>
                  <a:schemeClr val="tx1"/>
                </a:solidFill>
                <a:latin typeface="Meiryo UI" panose="020B0604030504040204" pitchFamily="50" charset="-128"/>
                <a:ea typeface="Meiryo UI" panose="020B0604030504040204" pitchFamily="50" charset="-128"/>
                <a:cs typeface="+mn-cs"/>
              </a:defRPr>
            </a:lvl5pPr>
            <a:lvl6pPr marL="2437973" indent="-304747" algn="l" defTabSz="1218987" rtl="0" eaLnBrk="1" latinLnBrk="0" hangingPunct="1">
              <a:lnSpc>
                <a:spcPct val="95000"/>
              </a:lnSpc>
              <a:spcBef>
                <a:spcPts val="1066"/>
              </a:spcBef>
              <a:buSzPct val="90000"/>
              <a:buFont typeface="Century Gothic" pitchFamily="34" charset="0"/>
              <a:buChar char="–"/>
              <a:defRPr kumimoji="1" sz="1800" kern="1200">
                <a:solidFill>
                  <a:schemeClr val="tx1"/>
                </a:solidFill>
                <a:latin typeface="+mn-lt"/>
                <a:ea typeface="+mn-ea"/>
                <a:cs typeface="+mn-cs"/>
              </a:defRPr>
            </a:lvl6pPr>
            <a:lvl7pPr marL="2864619" indent="-304747" algn="l" defTabSz="1218987" rtl="0" eaLnBrk="1" latinLnBrk="0" hangingPunct="1">
              <a:lnSpc>
                <a:spcPct val="95000"/>
              </a:lnSpc>
              <a:spcBef>
                <a:spcPts val="1066"/>
              </a:spcBef>
              <a:buSzPct val="90000"/>
              <a:buFont typeface="Century Gothic" pitchFamily="34" charset="0"/>
              <a:buChar char="–"/>
              <a:defRPr kumimoji="1" sz="1800" kern="1200">
                <a:solidFill>
                  <a:schemeClr val="tx1"/>
                </a:solidFill>
                <a:latin typeface="+mn-lt"/>
                <a:ea typeface="+mn-ea"/>
                <a:cs typeface="+mn-cs"/>
              </a:defRPr>
            </a:lvl7pPr>
            <a:lvl8pPr marL="3291264" indent="-304747" algn="l" defTabSz="1218987" rtl="0" eaLnBrk="1" latinLnBrk="0" hangingPunct="1">
              <a:lnSpc>
                <a:spcPct val="95000"/>
              </a:lnSpc>
              <a:spcBef>
                <a:spcPts val="1066"/>
              </a:spcBef>
              <a:buSzPct val="90000"/>
              <a:buFont typeface="Century Gothic" pitchFamily="34" charset="0"/>
              <a:buChar char="–"/>
              <a:defRPr kumimoji="1" sz="1800" kern="1200">
                <a:solidFill>
                  <a:schemeClr val="tx1"/>
                </a:solidFill>
                <a:latin typeface="+mn-lt"/>
                <a:ea typeface="+mn-ea"/>
                <a:cs typeface="+mn-cs"/>
              </a:defRPr>
            </a:lvl8pPr>
            <a:lvl9pPr marL="3778859" indent="-304747" algn="l" defTabSz="1218987" rtl="0" eaLnBrk="1" latinLnBrk="0" hangingPunct="1">
              <a:lnSpc>
                <a:spcPct val="95000"/>
              </a:lnSpc>
              <a:spcBef>
                <a:spcPts val="1066"/>
              </a:spcBef>
              <a:buSzPct val="90000"/>
              <a:buFont typeface="Century Gothic" pitchFamily="34" charset="0"/>
              <a:buChar char="–"/>
              <a:defRPr kumimoji="1" sz="1800" kern="1200">
                <a:solidFill>
                  <a:schemeClr val="tx1"/>
                </a:solidFill>
                <a:latin typeface="+mn-lt"/>
                <a:ea typeface="+mn-ea"/>
                <a:cs typeface="+mn-cs"/>
              </a:defRPr>
            </a:lvl9pPr>
          </a:lstStyle>
          <a:p>
            <a:r>
              <a:rPr lang="ja-JP" altLang="en-US" dirty="0"/>
              <a:t>共有フォルダの画像を選択しコピーする</a:t>
            </a:r>
          </a:p>
          <a:p>
            <a:endParaRPr lang="ja-JP" altLang="en-US" dirty="0"/>
          </a:p>
        </p:txBody>
      </p:sp>
    </p:spTree>
    <p:extLst>
      <p:ext uri="{BB962C8B-B14F-4D97-AF65-F5344CB8AC3E}">
        <p14:creationId xmlns:p14="http://schemas.microsoft.com/office/powerpoint/2010/main" val="24222236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C305D96-7F6E-4AA9-9744-648AE63ABCC7}"/>
              </a:ext>
            </a:extLst>
          </p:cNvPr>
          <p:cNvSpPr>
            <a:spLocks noGrp="1"/>
          </p:cNvSpPr>
          <p:nvPr>
            <p:ph type="title"/>
          </p:nvPr>
        </p:nvSpPr>
        <p:spPr/>
        <p:txBody>
          <a:bodyPr/>
          <a:lstStyle/>
          <a:p>
            <a:r>
              <a:rPr lang="en-US" altLang="ja-JP" dirty="0"/>
              <a:t>2.3. </a:t>
            </a:r>
            <a:r>
              <a:rPr lang="ja-JP" altLang="en-US" dirty="0"/>
              <a:t>保存用</a:t>
            </a:r>
            <a:r>
              <a:rPr lang="en-US" altLang="ja-JP" dirty="0"/>
              <a:t>SD</a:t>
            </a:r>
            <a:r>
              <a:rPr lang="ja-JP" altLang="en-US" dirty="0"/>
              <a:t>カードの画像の名前の変更・コピー</a:t>
            </a:r>
            <a:endParaRPr kumimoji="1" lang="ja-JP" altLang="en-US" dirty="0"/>
          </a:p>
        </p:txBody>
      </p:sp>
      <p:pic>
        <p:nvPicPr>
          <p:cNvPr id="4" name="図 3">
            <a:extLst>
              <a:ext uri="{FF2B5EF4-FFF2-40B4-BE49-F238E27FC236}">
                <a16:creationId xmlns:a16="http://schemas.microsoft.com/office/drawing/2014/main" id="{AE5A3953-5BE6-478F-94BB-FBD8B0AFFDD6}"/>
              </a:ext>
            </a:extLst>
          </p:cNvPr>
          <p:cNvPicPr>
            <a:picLocks noChangeAspect="1"/>
          </p:cNvPicPr>
          <p:nvPr/>
        </p:nvPicPr>
        <p:blipFill>
          <a:blip r:embed="rId2"/>
          <a:stretch>
            <a:fillRect/>
          </a:stretch>
        </p:blipFill>
        <p:spPr>
          <a:xfrm>
            <a:off x="6382444" y="2780928"/>
            <a:ext cx="4792451" cy="3442695"/>
          </a:xfrm>
          <a:prstGeom prst="rect">
            <a:avLst/>
          </a:prstGeom>
        </p:spPr>
      </p:pic>
      <p:sp>
        <p:nvSpPr>
          <p:cNvPr id="6" name="コンテンツ プレースホルダー 2">
            <a:extLst>
              <a:ext uri="{FF2B5EF4-FFF2-40B4-BE49-F238E27FC236}">
                <a16:creationId xmlns:a16="http://schemas.microsoft.com/office/drawing/2014/main" id="{07FC4038-9EDC-43E1-819B-AB2AC0AC4557}"/>
              </a:ext>
            </a:extLst>
          </p:cNvPr>
          <p:cNvSpPr txBox="1">
            <a:spLocks/>
          </p:cNvSpPr>
          <p:nvPr/>
        </p:nvSpPr>
        <p:spPr>
          <a:xfrm>
            <a:off x="1117309" y="1701800"/>
            <a:ext cx="10157354" cy="575072"/>
          </a:xfrm>
          <a:prstGeom prst="rect">
            <a:avLst/>
          </a:prstGeom>
        </p:spPr>
        <p:txBody>
          <a:bodyPr/>
          <a:lstStyle>
            <a:lvl1pPr marL="304747" indent="-304747" algn="l" defTabSz="1218987" rtl="0" eaLnBrk="1" latinLnBrk="0" hangingPunct="1">
              <a:lnSpc>
                <a:spcPct val="95000"/>
              </a:lnSpc>
              <a:spcBef>
                <a:spcPts val="1866"/>
              </a:spcBef>
              <a:buSzPct val="100000"/>
              <a:buFont typeface="Arial" pitchFamily="34" charset="0"/>
              <a:buChar char="•"/>
              <a:defRPr kumimoji="1" sz="2400" kern="1200">
                <a:solidFill>
                  <a:schemeClr val="tx1"/>
                </a:solidFill>
                <a:latin typeface="Meiryo UI" panose="020B0604030504040204" pitchFamily="50" charset="-128"/>
                <a:ea typeface="Meiryo UI" panose="020B0604030504040204" pitchFamily="50" charset="-128"/>
                <a:cs typeface="+mn-cs"/>
              </a:defRPr>
            </a:lvl1pPr>
            <a:lvl2pPr marL="731392" indent="-304747" algn="l" defTabSz="1218987" rtl="0" eaLnBrk="1" latinLnBrk="0" hangingPunct="1">
              <a:lnSpc>
                <a:spcPct val="95000"/>
              </a:lnSpc>
              <a:spcBef>
                <a:spcPts val="1066"/>
              </a:spcBef>
              <a:buSzPct val="100000"/>
              <a:buFont typeface="Century Gothic" pitchFamily="34" charset="0"/>
              <a:buChar char="–"/>
              <a:defRPr kumimoji="1" sz="2000" kern="1200">
                <a:solidFill>
                  <a:schemeClr val="tx1"/>
                </a:solidFill>
                <a:latin typeface="Meiryo UI" panose="020B0604030504040204" pitchFamily="50" charset="-128"/>
                <a:ea typeface="Meiryo UI" panose="020B0604030504040204" pitchFamily="50" charset="-128"/>
                <a:cs typeface="+mn-cs"/>
              </a:defRPr>
            </a:lvl2pPr>
            <a:lvl3pPr marL="1158037" indent="-304747" algn="l" defTabSz="1218987" rtl="0" eaLnBrk="1" latinLnBrk="0" hangingPunct="1">
              <a:lnSpc>
                <a:spcPct val="95000"/>
              </a:lnSpc>
              <a:spcBef>
                <a:spcPts val="1066"/>
              </a:spcBef>
              <a:buSzPct val="100000"/>
              <a:buFont typeface="Century Gothic" pitchFamily="34" charset="0"/>
              <a:buChar char="–"/>
              <a:defRPr kumimoji="1" sz="1800" kern="1200">
                <a:solidFill>
                  <a:schemeClr val="tx1"/>
                </a:solidFill>
                <a:latin typeface="Meiryo UI" panose="020B0604030504040204" pitchFamily="50" charset="-128"/>
                <a:ea typeface="Meiryo UI" panose="020B0604030504040204" pitchFamily="50" charset="-128"/>
                <a:cs typeface="+mn-cs"/>
              </a:defRPr>
            </a:lvl3pPr>
            <a:lvl4pPr marL="1584683" indent="-304747" algn="l" defTabSz="1218987" rtl="0" eaLnBrk="1" latinLnBrk="0" hangingPunct="1">
              <a:lnSpc>
                <a:spcPct val="95000"/>
              </a:lnSpc>
              <a:spcBef>
                <a:spcPts val="1066"/>
              </a:spcBef>
              <a:buSzPct val="100000"/>
              <a:buFont typeface="Century Gothic" pitchFamily="34" charset="0"/>
              <a:buChar char="–"/>
              <a:defRPr kumimoji="1" sz="1800" kern="1200">
                <a:solidFill>
                  <a:schemeClr val="tx1"/>
                </a:solidFill>
                <a:latin typeface="Meiryo UI" panose="020B0604030504040204" pitchFamily="50" charset="-128"/>
                <a:ea typeface="Meiryo UI" panose="020B0604030504040204" pitchFamily="50" charset="-128"/>
                <a:cs typeface="+mn-cs"/>
              </a:defRPr>
            </a:lvl4pPr>
            <a:lvl5pPr marL="2011328" indent="-304747" algn="l" defTabSz="1218987" rtl="0" eaLnBrk="1" latinLnBrk="0" hangingPunct="1">
              <a:lnSpc>
                <a:spcPct val="95000"/>
              </a:lnSpc>
              <a:spcBef>
                <a:spcPts val="1066"/>
              </a:spcBef>
              <a:buSzPct val="100000"/>
              <a:buFont typeface="Century Gothic" pitchFamily="34" charset="0"/>
              <a:buChar char="–"/>
              <a:defRPr kumimoji="1" sz="1800" kern="1200">
                <a:solidFill>
                  <a:schemeClr val="tx1"/>
                </a:solidFill>
                <a:latin typeface="Meiryo UI" panose="020B0604030504040204" pitchFamily="50" charset="-128"/>
                <a:ea typeface="Meiryo UI" panose="020B0604030504040204" pitchFamily="50" charset="-128"/>
                <a:cs typeface="+mn-cs"/>
              </a:defRPr>
            </a:lvl5pPr>
            <a:lvl6pPr marL="2437973" indent="-304747" algn="l" defTabSz="1218987" rtl="0" eaLnBrk="1" latinLnBrk="0" hangingPunct="1">
              <a:lnSpc>
                <a:spcPct val="95000"/>
              </a:lnSpc>
              <a:spcBef>
                <a:spcPts val="1066"/>
              </a:spcBef>
              <a:buSzPct val="90000"/>
              <a:buFont typeface="Century Gothic" pitchFamily="34" charset="0"/>
              <a:buChar char="–"/>
              <a:defRPr kumimoji="1" sz="1800" kern="1200">
                <a:solidFill>
                  <a:schemeClr val="tx1"/>
                </a:solidFill>
                <a:latin typeface="+mn-lt"/>
                <a:ea typeface="+mn-ea"/>
                <a:cs typeface="+mn-cs"/>
              </a:defRPr>
            </a:lvl6pPr>
            <a:lvl7pPr marL="2864619" indent="-304747" algn="l" defTabSz="1218987" rtl="0" eaLnBrk="1" latinLnBrk="0" hangingPunct="1">
              <a:lnSpc>
                <a:spcPct val="95000"/>
              </a:lnSpc>
              <a:spcBef>
                <a:spcPts val="1066"/>
              </a:spcBef>
              <a:buSzPct val="90000"/>
              <a:buFont typeface="Century Gothic" pitchFamily="34" charset="0"/>
              <a:buChar char="–"/>
              <a:defRPr kumimoji="1" sz="1800" kern="1200">
                <a:solidFill>
                  <a:schemeClr val="tx1"/>
                </a:solidFill>
                <a:latin typeface="+mn-lt"/>
                <a:ea typeface="+mn-ea"/>
                <a:cs typeface="+mn-cs"/>
              </a:defRPr>
            </a:lvl7pPr>
            <a:lvl8pPr marL="3291264" indent="-304747" algn="l" defTabSz="1218987" rtl="0" eaLnBrk="1" latinLnBrk="0" hangingPunct="1">
              <a:lnSpc>
                <a:spcPct val="95000"/>
              </a:lnSpc>
              <a:spcBef>
                <a:spcPts val="1066"/>
              </a:spcBef>
              <a:buSzPct val="90000"/>
              <a:buFont typeface="Century Gothic" pitchFamily="34" charset="0"/>
              <a:buChar char="–"/>
              <a:defRPr kumimoji="1" sz="1800" kern="1200">
                <a:solidFill>
                  <a:schemeClr val="tx1"/>
                </a:solidFill>
                <a:latin typeface="+mn-lt"/>
                <a:ea typeface="+mn-ea"/>
                <a:cs typeface="+mn-cs"/>
              </a:defRPr>
            </a:lvl8pPr>
            <a:lvl9pPr marL="3778859" indent="-304747" algn="l" defTabSz="1218987" rtl="0" eaLnBrk="1" latinLnBrk="0" hangingPunct="1">
              <a:lnSpc>
                <a:spcPct val="95000"/>
              </a:lnSpc>
              <a:spcBef>
                <a:spcPts val="1066"/>
              </a:spcBef>
              <a:buSzPct val="90000"/>
              <a:buFont typeface="Century Gothic" pitchFamily="34" charset="0"/>
              <a:buChar char="–"/>
              <a:defRPr kumimoji="1" sz="1800" kern="1200">
                <a:solidFill>
                  <a:schemeClr val="tx1"/>
                </a:solidFill>
                <a:latin typeface="+mn-lt"/>
                <a:ea typeface="+mn-ea"/>
                <a:cs typeface="+mn-cs"/>
              </a:defRPr>
            </a:lvl9pPr>
          </a:lstStyle>
          <a:p>
            <a:r>
              <a:rPr lang="ja-JP" altLang="en-US" dirty="0"/>
              <a:t>画像ファイルの名前を受付番号の画像を参考に取り決めた名前に変更する</a:t>
            </a:r>
          </a:p>
          <a:p>
            <a:r>
              <a:rPr lang="ja-JP" altLang="en-US" dirty="0"/>
              <a:t>共有フォルダにコピーする</a:t>
            </a:r>
          </a:p>
          <a:p>
            <a:endParaRPr lang="ja-JP" altLang="en-US" dirty="0"/>
          </a:p>
        </p:txBody>
      </p:sp>
      <p:pic>
        <p:nvPicPr>
          <p:cNvPr id="7" name="図 6">
            <a:extLst>
              <a:ext uri="{FF2B5EF4-FFF2-40B4-BE49-F238E27FC236}">
                <a16:creationId xmlns:a16="http://schemas.microsoft.com/office/drawing/2014/main" id="{CCB86F3D-5BAA-4D29-8A3E-2A7944ADD9C3}"/>
              </a:ext>
            </a:extLst>
          </p:cNvPr>
          <p:cNvPicPr>
            <a:picLocks noChangeAspect="1"/>
          </p:cNvPicPr>
          <p:nvPr/>
        </p:nvPicPr>
        <p:blipFill>
          <a:blip r:embed="rId3"/>
          <a:stretch>
            <a:fillRect/>
          </a:stretch>
        </p:blipFill>
        <p:spPr>
          <a:xfrm>
            <a:off x="1318301" y="2797689"/>
            <a:ext cx="4776111" cy="3409174"/>
          </a:xfrm>
          <a:prstGeom prst="rect">
            <a:avLst/>
          </a:prstGeom>
        </p:spPr>
      </p:pic>
    </p:spTree>
    <p:extLst>
      <p:ext uri="{BB962C8B-B14F-4D97-AF65-F5344CB8AC3E}">
        <p14:creationId xmlns:p14="http://schemas.microsoft.com/office/powerpoint/2010/main" val="15454022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E4877BA-8ACC-4D06-B73E-74CC373AEEAA}"/>
              </a:ext>
            </a:extLst>
          </p:cNvPr>
          <p:cNvSpPr>
            <a:spLocks noGrp="1"/>
          </p:cNvSpPr>
          <p:nvPr>
            <p:ph type="title"/>
          </p:nvPr>
        </p:nvSpPr>
        <p:spPr/>
        <p:txBody>
          <a:bodyPr/>
          <a:lstStyle/>
          <a:p>
            <a:r>
              <a:rPr lang="en-US" altLang="ja-JP" dirty="0"/>
              <a:t>2.4. </a:t>
            </a:r>
            <a:r>
              <a:rPr lang="ja-JP" altLang="en-US" dirty="0"/>
              <a:t>最新の画像の表示</a:t>
            </a:r>
            <a:endParaRPr kumimoji="1" lang="ja-JP" altLang="en-US" dirty="0"/>
          </a:p>
        </p:txBody>
      </p:sp>
      <p:sp>
        <p:nvSpPr>
          <p:cNvPr id="5" name="コンテンツ プレースホルダー 2">
            <a:extLst>
              <a:ext uri="{FF2B5EF4-FFF2-40B4-BE49-F238E27FC236}">
                <a16:creationId xmlns:a16="http://schemas.microsoft.com/office/drawing/2014/main" id="{EB3DF453-B5D1-481C-8915-B3DAE6DE3B95}"/>
              </a:ext>
            </a:extLst>
          </p:cNvPr>
          <p:cNvSpPr txBox="1">
            <a:spLocks/>
          </p:cNvSpPr>
          <p:nvPr/>
        </p:nvSpPr>
        <p:spPr>
          <a:xfrm>
            <a:off x="1117309" y="1701800"/>
            <a:ext cx="10157354" cy="575072"/>
          </a:xfrm>
          <a:prstGeom prst="rect">
            <a:avLst/>
          </a:prstGeom>
        </p:spPr>
        <p:txBody>
          <a:bodyPr/>
          <a:lstStyle>
            <a:lvl1pPr marL="304747" indent="-304747" algn="l" defTabSz="1218987" rtl="0" eaLnBrk="1" latinLnBrk="0" hangingPunct="1">
              <a:lnSpc>
                <a:spcPct val="95000"/>
              </a:lnSpc>
              <a:spcBef>
                <a:spcPts val="1866"/>
              </a:spcBef>
              <a:buSzPct val="100000"/>
              <a:buFont typeface="Arial" pitchFamily="34" charset="0"/>
              <a:buChar char="•"/>
              <a:defRPr kumimoji="1" sz="2400" kern="1200">
                <a:solidFill>
                  <a:schemeClr val="tx1"/>
                </a:solidFill>
                <a:latin typeface="Meiryo UI" panose="020B0604030504040204" pitchFamily="50" charset="-128"/>
                <a:ea typeface="Meiryo UI" panose="020B0604030504040204" pitchFamily="50" charset="-128"/>
                <a:cs typeface="+mn-cs"/>
              </a:defRPr>
            </a:lvl1pPr>
            <a:lvl2pPr marL="731392" indent="-304747" algn="l" defTabSz="1218987" rtl="0" eaLnBrk="1" latinLnBrk="0" hangingPunct="1">
              <a:lnSpc>
                <a:spcPct val="95000"/>
              </a:lnSpc>
              <a:spcBef>
                <a:spcPts val="1066"/>
              </a:spcBef>
              <a:buSzPct val="100000"/>
              <a:buFont typeface="Century Gothic" pitchFamily="34" charset="0"/>
              <a:buChar char="–"/>
              <a:defRPr kumimoji="1" sz="2000" kern="1200">
                <a:solidFill>
                  <a:schemeClr val="tx1"/>
                </a:solidFill>
                <a:latin typeface="Meiryo UI" panose="020B0604030504040204" pitchFamily="50" charset="-128"/>
                <a:ea typeface="Meiryo UI" panose="020B0604030504040204" pitchFamily="50" charset="-128"/>
                <a:cs typeface="+mn-cs"/>
              </a:defRPr>
            </a:lvl2pPr>
            <a:lvl3pPr marL="1158037" indent="-304747" algn="l" defTabSz="1218987" rtl="0" eaLnBrk="1" latinLnBrk="0" hangingPunct="1">
              <a:lnSpc>
                <a:spcPct val="95000"/>
              </a:lnSpc>
              <a:spcBef>
                <a:spcPts val="1066"/>
              </a:spcBef>
              <a:buSzPct val="100000"/>
              <a:buFont typeface="Century Gothic" pitchFamily="34" charset="0"/>
              <a:buChar char="–"/>
              <a:defRPr kumimoji="1" sz="1800" kern="1200">
                <a:solidFill>
                  <a:schemeClr val="tx1"/>
                </a:solidFill>
                <a:latin typeface="Meiryo UI" panose="020B0604030504040204" pitchFamily="50" charset="-128"/>
                <a:ea typeface="Meiryo UI" panose="020B0604030504040204" pitchFamily="50" charset="-128"/>
                <a:cs typeface="+mn-cs"/>
              </a:defRPr>
            </a:lvl3pPr>
            <a:lvl4pPr marL="1584683" indent="-304747" algn="l" defTabSz="1218987" rtl="0" eaLnBrk="1" latinLnBrk="0" hangingPunct="1">
              <a:lnSpc>
                <a:spcPct val="95000"/>
              </a:lnSpc>
              <a:spcBef>
                <a:spcPts val="1066"/>
              </a:spcBef>
              <a:buSzPct val="100000"/>
              <a:buFont typeface="Century Gothic" pitchFamily="34" charset="0"/>
              <a:buChar char="–"/>
              <a:defRPr kumimoji="1" sz="1800" kern="1200">
                <a:solidFill>
                  <a:schemeClr val="tx1"/>
                </a:solidFill>
                <a:latin typeface="Meiryo UI" panose="020B0604030504040204" pitchFamily="50" charset="-128"/>
                <a:ea typeface="Meiryo UI" panose="020B0604030504040204" pitchFamily="50" charset="-128"/>
                <a:cs typeface="+mn-cs"/>
              </a:defRPr>
            </a:lvl4pPr>
            <a:lvl5pPr marL="2011328" indent="-304747" algn="l" defTabSz="1218987" rtl="0" eaLnBrk="1" latinLnBrk="0" hangingPunct="1">
              <a:lnSpc>
                <a:spcPct val="95000"/>
              </a:lnSpc>
              <a:spcBef>
                <a:spcPts val="1066"/>
              </a:spcBef>
              <a:buSzPct val="100000"/>
              <a:buFont typeface="Century Gothic" pitchFamily="34" charset="0"/>
              <a:buChar char="–"/>
              <a:defRPr kumimoji="1" sz="1800" kern="1200">
                <a:solidFill>
                  <a:schemeClr val="tx1"/>
                </a:solidFill>
                <a:latin typeface="Meiryo UI" panose="020B0604030504040204" pitchFamily="50" charset="-128"/>
                <a:ea typeface="Meiryo UI" panose="020B0604030504040204" pitchFamily="50" charset="-128"/>
                <a:cs typeface="+mn-cs"/>
              </a:defRPr>
            </a:lvl5pPr>
            <a:lvl6pPr marL="2437973" indent="-304747" algn="l" defTabSz="1218987" rtl="0" eaLnBrk="1" latinLnBrk="0" hangingPunct="1">
              <a:lnSpc>
                <a:spcPct val="95000"/>
              </a:lnSpc>
              <a:spcBef>
                <a:spcPts val="1066"/>
              </a:spcBef>
              <a:buSzPct val="90000"/>
              <a:buFont typeface="Century Gothic" pitchFamily="34" charset="0"/>
              <a:buChar char="–"/>
              <a:defRPr kumimoji="1" sz="1800" kern="1200">
                <a:solidFill>
                  <a:schemeClr val="tx1"/>
                </a:solidFill>
                <a:latin typeface="+mn-lt"/>
                <a:ea typeface="+mn-ea"/>
                <a:cs typeface="+mn-cs"/>
              </a:defRPr>
            </a:lvl6pPr>
            <a:lvl7pPr marL="2864619" indent="-304747" algn="l" defTabSz="1218987" rtl="0" eaLnBrk="1" latinLnBrk="0" hangingPunct="1">
              <a:lnSpc>
                <a:spcPct val="95000"/>
              </a:lnSpc>
              <a:spcBef>
                <a:spcPts val="1066"/>
              </a:spcBef>
              <a:buSzPct val="90000"/>
              <a:buFont typeface="Century Gothic" pitchFamily="34" charset="0"/>
              <a:buChar char="–"/>
              <a:defRPr kumimoji="1" sz="1800" kern="1200">
                <a:solidFill>
                  <a:schemeClr val="tx1"/>
                </a:solidFill>
                <a:latin typeface="+mn-lt"/>
                <a:ea typeface="+mn-ea"/>
                <a:cs typeface="+mn-cs"/>
              </a:defRPr>
            </a:lvl7pPr>
            <a:lvl8pPr marL="3291264" indent="-304747" algn="l" defTabSz="1218987" rtl="0" eaLnBrk="1" latinLnBrk="0" hangingPunct="1">
              <a:lnSpc>
                <a:spcPct val="95000"/>
              </a:lnSpc>
              <a:spcBef>
                <a:spcPts val="1066"/>
              </a:spcBef>
              <a:buSzPct val="90000"/>
              <a:buFont typeface="Century Gothic" pitchFamily="34" charset="0"/>
              <a:buChar char="–"/>
              <a:defRPr kumimoji="1" sz="1800" kern="1200">
                <a:solidFill>
                  <a:schemeClr val="tx1"/>
                </a:solidFill>
                <a:latin typeface="+mn-lt"/>
                <a:ea typeface="+mn-ea"/>
                <a:cs typeface="+mn-cs"/>
              </a:defRPr>
            </a:lvl8pPr>
            <a:lvl9pPr marL="3778859" indent="-304747" algn="l" defTabSz="1218987" rtl="0" eaLnBrk="1" latinLnBrk="0" hangingPunct="1">
              <a:lnSpc>
                <a:spcPct val="95000"/>
              </a:lnSpc>
              <a:spcBef>
                <a:spcPts val="1066"/>
              </a:spcBef>
              <a:buSzPct val="90000"/>
              <a:buFont typeface="Century Gothic" pitchFamily="34" charset="0"/>
              <a:buChar char="–"/>
              <a:defRPr kumimoji="1" sz="1800" kern="1200">
                <a:solidFill>
                  <a:schemeClr val="tx1"/>
                </a:solidFill>
                <a:latin typeface="+mn-lt"/>
                <a:ea typeface="+mn-ea"/>
                <a:cs typeface="+mn-cs"/>
              </a:defRPr>
            </a:lvl9pPr>
          </a:lstStyle>
          <a:p>
            <a:r>
              <a:rPr lang="ja-JP" altLang="en-US" dirty="0"/>
              <a:t>再読込ボタンをクリックして最新の画像を表示する</a:t>
            </a:r>
          </a:p>
          <a:p>
            <a:endParaRPr lang="ja-JP" altLang="en-US" dirty="0"/>
          </a:p>
        </p:txBody>
      </p:sp>
      <p:pic>
        <p:nvPicPr>
          <p:cNvPr id="6" name="図 5">
            <a:extLst>
              <a:ext uri="{FF2B5EF4-FFF2-40B4-BE49-F238E27FC236}">
                <a16:creationId xmlns:a16="http://schemas.microsoft.com/office/drawing/2014/main" id="{F6788108-4FF7-4AF6-B80E-696312F92A58}"/>
              </a:ext>
            </a:extLst>
          </p:cNvPr>
          <p:cNvPicPr>
            <a:picLocks noChangeAspect="1"/>
          </p:cNvPicPr>
          <p:nvPr/>
        </p:nvPicPr>
        <p:blipFill>
          <a:blip r:embed="rId2"/>
          <a:stretch>
            <a:fillRect/>
          </a:stretch>
        </p:blipFill>
        <p:spPr>
          <a:xfrm>
            <a:off x="1413892" y="2362577"/>
            <a:ext cx="5944430" cy="285790"/>
          </a:xfrm>
          <a:prstGeom prst="rect">
            <a:avLst/>
          </a:prstGeom>
        </p:spPr>
      </p:pic>
      <p:sp>
        <p:nvSpPr>
          <p:cNvPr id="7" name="矢印: 左 6">
            <a:extLst>
              <a:ext uri="{FF2B5EF4-FFF2-40B4-BE49-F238E27FC236}">
                <a16:creationId xmlns:a16="http://schemas.microsoft.com/office/drawing/2014/main" id="{F5636E40-F52C-4842-99F3-B9596051770A}"/>
              </a:ext>
            </a:extLst>
          </p:cNvPr>
          <p:cNvSpPr/>
          <p:nvPr/>
        </p:nvSpPr>
        <p:spPr>
          <a:xfrm>
            <a:off x="7534572" y="2333422"/>
            <a:ext cx="792088" cy="346343"/>
          </a:xfrm>
          <a:prstGeom prst="leftArrow">
            <a:avLst/>
          </a:prstGeom>
          <a:ln>
            <a:solidFill>
              <a:schemeClr val="tx2"/>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pic>
        <p:nvPicPr>
          <p:cNvPr id="10" name="図 9">
            <a:extLst>
              <a:ext uri="{FF2B5EF4-FFF2-40B4-BE49-F238E27FC236}">
                <a16:creationId xmlns:a16="http://schemas.microsoft.com/office/drawing/2014/main" id="{B3CE7FC5-316A-4C72-AC37-8EB823777162}"/>
              </a:ext>
            </a:extLst>
          </p:cNvPr>
          <p:cNvPicPr>
            <a:picLocks noChangeAspect="1"/>
          </p:cNvPicPr>
          <p:nvPr/>
        </p:nvPicPr>
        <p:blipFill>
          <a:blip r:embed="rId3"/>
          <a:stretch>
            <a:fillRect/>
          </a:stretch>
        </p:blipFill>
        <p:spPr>
          <a:xfrm>
            <a:off x="1242326" y="2996952"/>
            <a:ext cx="4858814" cy="3456384"/>
          </a:xfrm>
          <a:prstGeom prst="rect">
            <a:avLst/>
          </a:prstGeom>
        </p:spPr>
      </p:pic>
      <p:pic>
        <p:nvPicPr>
          <p:cNvPr id="11" name="図 10">
            <a:extLst>
              <a:ext uri="{FF2B5EF4-FFF2-40B4-BE49-F238E27FC236}">
                <a16:creationId xmlns:a16="http://schemas.microsoft.com/office/drawing/2014/main" id="{C439DEFE-6BBC-470E-9514-EA1F2DCB53B0}"/>
              </a:ext>
            </a:extLst>
          </p:cNvPr>
          <p:cNvPicPr>
            <a:picLocks noChangeAspect="1"/>
          </p:cNvPicPr>
          <p:nvPr/>
        </p:nvPicPr>
        <p:blipFill>
          <a:blip r:embed="rId4"/>
          <a:stretch>
            <a:fillRect/>
          </a:stretch>
        </p:blipFill>
        <p:spPr>
          <a:xfrm>
            <a:off x="6381672" y="2996952"/>
            <a:ext cx="4858814" cy="3468207"/>
          </a:xfrm>
          <a:prstGeom prst="rect">
            <a:avLst/>
          </a:prstGeom>
        </p:spPr>
      </p:pic>
    </p:spTree>
    <p:extLst>
      <p:ext uri="{BB962C8B-B14F-4D97-AF65-F5344CB8AC3E}">
        <p14:creationId xmlns:p14="http://schemas.microsoft.com/office/powerpoint/2010/main" val="37316980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945BEC0-FE63-4CCA-B671-17F168CE4C23}"/>
              </a:ext>
            </a:extLst>
          </p:cNvPr>
          <p:cNvSpPr>
            <a:spLocks noGrp="1"/>
          </p:cNvSpPr>
          <p:nvPr>
            <p:ph type="title"/>
          </p:nvPr>
        </p:nvSpPr>
        <p:spPr/>
        <p:txBody>
          <a:bodyPr>
            <a:normAutofit/>
          </a:bodyPr>
          <a:lstStyle/>
          <a:p>
            <a:r>
              <a:rPr lang="en-US" altLang="ja-JP" sz="3200" dirty="0"/>
              <a:t>2.5. </a:t>
            </a:r>
            <a:r>
              <a:rPr lang="ja-JP" altLang="en-US" sz="3200" dirty="0"/>
              <a:t>額縁プリクラ画像コピー係の</a:t>
            </a:r>
            <a:r>
              <a:rPr lang="en-US" altLang="ja-JP" sz="3200" dirty="0"/>
              <a:t>PC</a:t>
            </a:r>
            <a:r>
              <a:rPr lang="ja-JP" altLang="en-US" sz="3200" dirty="0"/>
              <a:t>の設定（１）</a:t>
            </a:r>
            <a:endParaRPr kumimoji="1" lang="ja-JP" altLang="en-US" sz="3200" dirty="0"/>
          </a:p>
        </p:txBody>
      </p:sp>
      <p:sp>
        <p:nvSpPr>
          <p:cNvPr id="4" name="コンテンツ プレースホルダー 2">
            <a:extLst>
              <a:ext uri="{FF2B5EF4-FFF2-40B4-BE49-F238E27FC236}">
                <a16:creationId xmlns:a16="http://schemas.microsoft.com/office/drawing/2014/main" id="{C6B3F321-6C6B-4A76-B751-12E389BD1298}"/>
              </a:ext>
            </a:extLst>
          </p:cNvPr>
          <p:cNvSpPr txBox="1">
            <a:spLocks/>
          </p:cNvSpPr>
          <p:nvPr/>
        </p:nvSpPr>
        <p:spPr>
          <a:xfrm>
            <a:off x="1269709" y="1854200"/>
            <a:ext cx="10157354" cy="4470400"/>
          </a:xfrm>
          <a:prstGeom prst="rect">
            <a:avLst/>
          </a:prstGeom>
        </p:spPr>
        <p:txBody>
          <a:bodyPr vert="horz" lIns="121899" tIns="60949" rIns="121899" bIns="60949" rtlCol="0">
            <a:normAutofit/>
          </a:bodyPr>
          <a:lstStyle>
            <a:lvl1pPr marL="304747" indent="-304747" algn="l" defTabSz="1218987" rtl="0" eaLnBrk="1" latinLnBrk="0" hangingPunct="1">
              <a:lnSpc>
                <a:spcPct val="95000"/>
              </a:lnSpc>
              <a:spcBef>
                <a:spcPts val="1866"/>
              </a:spcBef>
              <a:buSzPct val="100000"/>
              <a:buFont typeface="Arial" pitchFamily="34" charset="0"/>
              <a:buChar char="•"/>
              <a:defRPr kumimoji="1" sz="2400" kern="1200">
                <a:solidFill>
                  <a:schemeClr val="tx1"/>
                </a:solidFill>
                <a:latin typeface="Meiryo UI" panose="020B0604030504040204" pitchFamily="50" charset="-128"/>
                <a:ea typeface="Meiryo UI" panose="020B0604030504040204" pitchFamily="50" charset="-128"/>
                <a:cs typeface="+mn-cs"/>
              </a:defRPr>
            </a:lvl1pPr>
            <a:lvl2pPr marL="731392" indent="-304747" algn="l" defTabSz="1218987" rtl="0" eaLnBrk="1" latinLnBrk="0" hangingPunct="1">
              <a:lnSpc>
                <a:spcPct val="95000"/>
              </a:lnSpc>
              <a:spcBef>
                <a:spcPts val="1066"/>
              </a:spcBef>
              <a:buSzPct val="100000"/>
              <a:buFont typeface="Century Gothic" pitchFamily="34" charset="0"/>
              <a:buChar char="–"/>
              <a:defRPr kumimoji="1" sz="2000" kern="1200">
                <a:solidFill>
                  <a:schemeClr val="tx1"/>
                </a:solidFill>
                <a:latin typeface="Meiryo UI" panose="020B0604030504040204" pitchFamily="50" charset="-128"/>
                <a:ea typeface="Meiryo UI" panose="020B0604030504040204" pitchFamily="50" charset="-128"/>
                <a:cs typeface="+mn-cs"/>
              </a:defRPr>
            </a:lvl2pPr>
            <a:lvl3pPr marL="1158037" indent="-304747" algn="l" defTabSz="1218987" rtl="0" eaLnBrk="1" latinLnBrk="0" hangingPunct="1">
              <a:lnSpc>
                <a:spcPct val="95000"/>
              </a:lnSpc>
              <a:spcBef>
                <a:spcPts val="1066"/>
              </a:spcBef>
              <a:buSzPct val="100000"/>
              <a:buFont typeface="Century Gothic" pitchFamily="34" charset="0"/>
              <a:buChar char="–"/>
              <a:defRPr kumimoji="1" sz="1800" kern="1200">
                <a:solidFill>
                  <a:schemeClr val="tx1"/>
                </a:solidFill>
                <a:latin typeface="Meiryo UI" panose="020B0604030504040204" pitchFamily="50" charset="-128"/>
                <a:ea typeface="Meiryo UI" panose="020B0604030504040204" pitchFamily="50" charset="-128"/>
                <a:cs typeface="+mn-cs"/>
              </a:defRPr>
            </a:lvl3pPr>
            <a:lvl4pPr marL="1584683" indent="-304747" algn="l" defTabSz="1218987" rtl="0" eaLnBrk="1" latinLnBrk="0" hangingPunct="1">
              <a:lnSpc>
                <a:spcPct val="95000"/>
              </a:lnSpc>
              <a:spcBef>
                <a:spcPts val="1066"/>
              </a:spcBef>
              <a:buSzPct val="100000"/>
              <a:buFont typeface="Century Gothic" pitchFamily="34" charset="0"/>
              <a:buChar char="–"/>
              <a:defRPr kumimoji="1" sz="1800" kern="1200">
                <a:solidFill>
                  <a:schemeClr val="tx1"/>
                </a:solidFill>
                <a:latin typeface="Meiryo UI" panose="020B0604030504040204" pitchFamily="50" charset="-128"/>
                <a:ea typeface="Meiryo UI" panose="020B0604030504040204" pitchFamily="50" charset="-128"/>
                <a:cs typeface="+mn-cs"/>
              </a:defRPr>
            </a:lvl4pPr>
            <a:lvl5pPr marL="2011328" indent="-304747" algn="l" defTabSz="1218987" rtl="0" eaLnBrk="1" latinLnBrk="0" hangingPunct="1">
              <a:lnSpc>
                <a:spcPct val="95000"/>
              </a:lnSpc>
              <a:spcBef>
                <a:spcPts val="1066"/>
              </a:spcBef>
              <a:buSzPct val="100000"/>
              <a:buFont typeface="Century Gothic" pitchFamily="34" charset="0"/>
              <a:buChar char="–"/>
              <a:defRPr kumimoji="1" sz="1800" kern="1200">
                <a:solidFill>
                  <a:schemeClr val="tx1"/>
                </a:solidFill>
                <a:latin typeface="Meiryo UI" panose="020B0604030504040204" pitchFamily="50" charset="-128"/>
                <a:ea typeface="Meiryo UI" panose="020B0604030504040204" pitchFamily="50" charset="-128"/>
                <a:cs typeface="+mn-cs"/>
              </a:defRPr>
            </a:lvl5pPr>
            <a:lvl6pPr marL="2437973" indent="-304747" algn="l" defTabSz="1218987" rtl="0" eaLnBrk="1" latinLnBrk="0" hangingPunct="1">
              <a:lnSpc>
                <a:spcPct val="95000"/>
              </a:lnSpc>
              <a:spcBef>
                <a:spcPts val="1066"/>
              </a:spcBef>
              <a:buSzPct val="90000"/>
              <a:buFont typeface="Century Gothic" pitchFamily="34" charset="0"/>
              <a:buChar char="–"/>
              <a:defRPr kumimoji="1" sz="1800" kern="1200">
                <a:solidFill>
                  <a:schemeClr val="tx1"/>
                </a:solidFill>
                <a:latin typeface="+mn-lt"/>
                <a:ea typeface="+mn-ea"/>
                <a:cs typeface="+mn-cs"/>
              </a:defRPr>
            </a:lvl6pPr>
            <a:lvl7pPr marL="2864619" indent="-304747" algn="l" defTabSz="1218987" rtl="0" eaLnBrk="1" latinLnBrk="0" hangingPunct="1">
              <a:lnSpc>
                <a:spcPct val="95000"/>
              </a:lnSpc>
              <a:spcBef>
                <a:spcPts val="1066"/>
              </a:spcBef>
              <a:buSzPct val="90000"/>
              <a:buFont typeface="Century Gothic" pitchFamily="34" charset="0"/>
              <a:buChar char="–"/>
              <a:defRPr kumimoji="1" sz="1800" kern="1200" baseline="0">
                <a:solidFill>
                  <a:schemeClr val="tx1"/>
                </a:solidFill>
                <a:latin typeface="+mn-lt"/>
                <a:ea typeface="+mn-ea"/>
                <a:cs typeface="+mn-cs"/>
              </a:defRPr>
            </a:lvl7pPr>
            <a:lvl8pPr marL="3291264" indent="-304747" algn="l" defTabSz="1218987" rtl="0" eaLnBrk="1" latinLnBrk="0" hangingPunct="1">
              <a:lnSpc>
                <a:spcPct val="95000"/>
              </a:lnSpc>
              <a:spcBef>
                <a:spcPts val="1066"/>
              </a:spcBef>
              <a:buSzPct val="90000"/>
              <a:buFont typeface="Century Gothic" pitchFamily="34" charset="0"/>
              <a:buChar char="–"/>
              <a:defRPr kumimoji="1" sz="1800" kern="1200" baseline="0">
                <a:solidFill>
                  <a:schemeClr val="tx1"/>
                </a:solidFill>
                <a:latin typeface="+mn-lt"/>
                <a:ea typeface="+mn-ea"/>
                <a:cs typeface="+mn-cs"/>
              </a:defRPr>
            </a:lvl8pPr>
            <a:lvl9pPr marL="3778859" indent="-304747" algn="l" defTabSz="1218987" rtl="0" eaLnBrk="1" latinLnBrk="0" hangingPunct="1">
              <a:lnSpc>
                <a:spcPct val="95000"/>
              </a:lnSpc>
              <a:spcBef>
                <a:spcPts val="1066"/>
              </a:spcBef>
              <a:buSzPct val="90000"/>
              <a:buFont typeface="Century Gothic" pitchFamily="34" charset="0"/>
              <a:buChar char="–"/>
              <a:defRPr kumimoji="1" sz="1800" kern="1200" baseline="0">
                <a:solidFill>
                  <a:schemeClr val="tx1"/>
                </a:solidFill>
                <a:latin typeface="+mn-lt"/>
                <a:ea typeface="+mn-ea"/>
                <a:cs typeface="+mn-cs"/>
              </a:defRPr>
            </a:lvl9pPr>
          </a:lstStyle>
          <a:p>
            <a:r>
              <a:rPr lang="ja-JP" altLang="en-US" dirty="0"/>
              <a:t>無線</a:t>
            </a:r>
            <a:r>
              <a:rPr lang="en-US" altLang="ja-JP" dirty="0"/>
              <a:t>LAN</a:t>
            </a:r>
            <a:r>
              <a:rPr lang="ja-JP" altLang="en-US" dirty="0"/>
              <a:t>搭載 </a:t>
            </a:r>
            <a:r>
              <a:rPr lang="en-US" altLang="ja-JP" dirty="0"/>
              <a:t>SDHC/SDXC</a:t>
            </a:r>
            <a:r>
              <a:rPr lang="ja-JP" altLang="en-US" dirty="0"/>
              <a:t>メモリカード </a:t>
            </a:r>
            <a:r>
              <a:rPr lang="en-US" altLang="ja-JP" dirty="0"/>
              <a:t>FlashAir</a:t>
            </a:r>
            <a:r>
              <a:rPr lang="ja-JP" altLang="en-US" dirty="0"/>
              <a:t>用の設定</a:t>
            </a:r>
          </a:p>
          <a:p>
            <a:pPr lvl="1"/>
            <a:r>
              <a:rPr lang="ja-JP" altLang="en-US" dirty="0"/>
              <a:t>初期設定</a:t>
            </a:r>
          </a:p>
          <a:p>
            <a:pPr lvl="1"/>
            <a:r>
              <a:rPr lang="en-US" altLang="ja-JP" dirty="0"/>
              <a:t>FlashAir</a:t>
            </a:r>
            <a:r>
              <a:rPr lang="ja-JP" altLang="en-US" dirty="0"/>
              <a:t>™ドライブ（</a:t>
            </a:r>
            <a:r>
              <a:rPr lang="en-US" altLang="ja-JP" dirty="0"/>
              <a:t>WebDAV</a:t>
            </a:r>
            <a:r>
              <a:rPr lang="ja-JP" altLang="en-US" dirty="0"/>
              <a:t>）</a:t>
            </a:r>
            <a:endParaRPr lang="en-US" altLang="ja-JP" dirty="0"/>
          </a:p>
          <a:p>
            <a:r>
              <a:rPr lang="en-US" altLang="ja-JP" dirty="0"/>
              <a:t>FlashAir</a:t>
            </a:r>
            <a:r>
              <a:rPr lang="ja-JP" altLang="en-US" dirty="0"/>
              <a:t>の使い方</a:t>
            </a:r>
          </a:p>
          <a:p>
            <a:pPr lvl="1"/>
            <a:r>
              <a:rPr lang="en-US" altLang="ja-JP" dirty="0"/>
              <a:t>FlashAir</a:t>
            </a:r>
            <a:r>
              <a:rPr lang="ja-JP" altLang="en-US" baseline="30000" dirty="0"/>
              <a:t>™</a:t>
            </a:r>
            <a:r>
              <a:rPr lang="ja-JP" altLang="en-US" dirty="0"/>
              <a:t>の使い方のご案内</a:t>
            </a:r>
          </a:p>
          <a:p>
            <a:pPr lvl="2"/>
            <a:r>
              <a:rPr lang="en-US" altLang="ja-JP" dirty="0">
                <a:hlinkClick r:id="rId2"/>
              </a:rPr>
              <a:t>https://jp.toshiba-memory.com/support/manual/flashair/wewdwc/index_j.htm</a:t>
            </a:r>
            <a:endParaRPr lang="ja-JP" altLang="en-US" dirty="0"/>
          </a:p>
          <a:p>
            <a:pPr lvl="1"/>
            <a:r>
              <a:rPr lang="ja-JP" altLang="en-US" dirty="0"/>
              <a:t>使い方</a:t>
            </a:r>
          </a:p>
          <a:p>
            <a:pPr lvl="2"/>
            <a:r>
              <a:rPr lang="en-US" altLang="ja-JP" dirty="0">
                <a:hlinkClick r:id="rId3"/>
              </a:rPr>
              <a:t>https://jp.toshiba-memory.com/support/manual/flashair/wewdwc/connect.htm</a:t>
            </a:r>
            <a:endParaRPr lang="ja-JP" altLang="en-US" dirty="0"/>
          </a:p>
          <a:p>
            <a:endParaRPr lang="ja-JP" altLang="en-US" dirty="0"/>
          </a:p>
        </p:txBody>
      </p:sp>
    </p:spTree>
    <p:extLst>
      <p:ext uri="{BB962C8B-B14F-4D97-AF65-F5344CB8AC3E}">
        <p14:creationId xmlns:p14="http://schemas.microsoft.com/office/powerpoint/2010/main" val="4369784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945BEC0-FE63-4CCA-B671-17F168CE4C23}"/>
              </a:ext>
            </a:extLst>
          </p:cNvPr>
          <p:cNvSpPr>
            <a:spLocks noGrp="1"/>
          </p:cNvSpPr>
          <p:nvPr>
            <p:ph type="title"/>
          </p:nvPr>
        </p:nvSpPr>
        <p:spPr/>
        <p:txBody>
          <a:bodyPr>
            <a:normAutofit/>
          </a:bodyPr>
          <a:lstStyle/>
          <a:p>
            <a:r>
              <a:rPr lang="en-US" altLang="ja-JP" sz="3200" dirty="0"/>
              <a:t>2.6. </a:t>
            </a:r>
            <a:r>
              <a:rPr lang="ja-JP" altLang="en-US" sz="3200" dirty="0"/>
              <a:t>額縁プリクラ画像コピー係の</a:t>
            </a:r>
            <a:r>
              <a:rPr lang="en-US" altLang="ja-JP" sz="3200" dirty="0"/>
              <a:t>PC</a:t>
            </a:r>
            <a:r>
              <a:rPr lang="ja-JP" altLang="en-US" sz="3200" dirty="0"/>
              <a:t>の設定（２）</a:t>
            </a:r>
            <a:endParaRPr kumimoji="1" lang="ja-JP" altLang="en-US" sz="3200" dirty="0"/>
          </a:p>
        </p:txBody>
      </p:sp>
      <p:sp>
        <p:nvSpPr>
          <p:cNvPr id="3" name="コンテンツ プレースホルダー 2">
            <a:extLst>
              <a:ext uri="{FF2B5EF4-FFF2-40B4-BE49-F238E27FC236}">
                <a16:creationId xmlns:a16="http://schemas.microsoft.com/office/drawing/2014/main" id="{BAF92FFC-6132-4150-9053-6340BBCB22D7}"/>
              </a:ext>
            </a:extLst>
          </p:cNvPr>
          <p:cNvSpPr>
            <a:spLocks noGrp="1"/>
          </p:cNvSpPr>
          <p:nvPr>
            <p:ph idx="1"/>
          </p:nvPr>
        </p:nvSpPr>
        <p:spPr/>
        <p:txBody>
          <a:bodyPr>
            <a:normAutofit/>
          </a:bodyPr>
          <a:lstStyle/>
          <a:p>
            <a:endParaRPr lang="en-US" altLang="ja-JP" dirty="0"/>
          </a:p>
          <a:p>
            <a:endParaRPr lang="ja-JP" altLang="en-US" dirty="0"/>
          </a:p>
          <a:p>
            <a:endParaRPr lang="ja-JP" altLang="en-US" dirty="0"/>
          </a:p>
        </p:txBody>
      </p:sp>
      <p:sp>
        <p:nvSpPr>
          <p:cNvPr id="4" name="コンテンツ プレースホルダー 2">
            <a:extLst>
              <a:ext uri="{FF2B5EF4-FFF2-40B4-BE49-F238E27FC236}">
                <a16:creationId xmlns:a16="http://schemas.microsoft.com/office/drawing/2014/main" id="{0AB0FC13-C286-4B3B-8925-CDA306DA7E07}"/>
              </a:ext>
            </a:extLst>
          </p:cNvPr>
          <p:cNvSpPr txBox="1">
            <a:spLocks/>
          </p:cNvSpPr>
          <p:nvPr/>
        </p:nvSpPr>
        <p:spPr>
          <a:xfrm>
            <a:off x="1269709" y="1854200"/>
            <a:ext cx="10157354" cy="4470400"/>
          </a:xfrm>
          <a:prstGeom prst="rect">
            <a:avLst/>
          </a:prstGeom>
        </p:spPr>
        <p:txBody>
          <a:bodyPr vert="horz" lIns="121899" tIns="60949" rIns="121899" bIns="60949" rtlCol="0">
            <a:normAutofit/>
          </a:bodyPr>
          <a:lstStyle>
            <a:lvl1pPr marL="304747" indent="-304747" algn="l" defTabSz="1218987" rtl="0" eaLnBrk="1" latinLnBrk="0" hangingPunct="1">
              <a:lnSpc>
                <a:spcPct val="95000"/>
              </a:lnSpc>
              <a:spcBef>
                <a:spcPts val="1866"/>
              </a:spcBef>
              <a:buSzPct val="100000"/>
              <a:buFont typeface="Arial" pitchFamily="34" charset="0"/>
              <a:buChar char="•"/>
              <a:defRPr kumimoji="1" sz="2400" kern="1200">
                <a:solidFill>
                  <a:schemeClr val="tx1"/>
                </a:solidFill>
                <a:latin typeface="Meiryo UI" panose="020B0604030504040204" pitchFamily="50" charset="-128"/>
                <a:ea typeface="Meiryo UI" panose="020B0604030504040204" pitchFamily="50" charset="-128"/>
                <a:cs typeface="+mn-cs"/>
              </a:defRPr>
            </a:lvl1pPr>
            <a:lvl2pPr marL="731392" indent="-304747" algn="l" defTabSz="1218987" rtl="0" eaLnBrk="1" latinLnBrk="0" hangingPunct="1">
              <a:lnSpc>
                <a:spcPct val="95000"/>
              </a:lnSpc>
              <a:spcBef>
                <a:spcPts val="1066"/>
              </a:spcBef>
              <a:buSzPct val="100000"/>
              <a:buFont typeface="Century Gothic" pitchFamily="34" charset="0"/>
              <a:buChar char="–"/>
              <a:defRPr kumimoji="1" sz="2000" kern="1200">
                <a:solidFill>
                  <a:schemeClr val="tx1"/>
                </a:solidFill>
                <a:latin typeface="Meiryo UI" panose="020B0604030504040204" pitchFamily="50" charset="-128"/>
                <a:ea typeface="Meiryo UI" panose="020B0604030504040204" pitchFamily="50" charset="-128"/>
                <a:cs typeface="+mn-cs"/>
              </a:defRPr>
            </a:lvl2pPr>
            <a:lvl3pPr marL="1158037" indent="-304747" algn="l" defTabSz="1218987" rtl="0" eaLnBrk="1" latinLnBrk="0" hangingPunct="1">
              <a:lnSpc>
                <a:spcPct val="95000"/>
              </a:lnSpc>
              <a:spcBef>
                <a:spcPts val="1066"/>
              </a:spcBef>
              <a:buSzPct val="100000"/>
              <a:buFont typeface="Century Gothic" pitchFamily="34" charset="0"/>
              <a:buChar char="–"/>
              <a:defRPr kumimoji="1" sz="1800" kern="1200">
                <a:solidFill>
                  <a:schemeClr val="tx1"/>
                </a:solidFill>
                <a:latin typeface="Meiryo UI" panose="020B0604030504040204" pitchFamily="50" charset="-128"/>
                <a:ea typeface="Meiryo UI" panose="020B0604030504040204" pitchFamily="50" charset="-128"/>
                <a:cs typeface="+mn-cs"/>
              </a:defRPr>
            </a:lvl3pPr>
            <a:lvl4pPr marL="1584683" indent="-304747" algn="l" defTabSz="1218987" rtl="0" eaLnBrk="1" latinLnBrk="0" hangingPunct="1">
              <a:lnSpc>
                <a:spcPct val="95000"/>
              </a:lnSpc>
              <a:spcBef>
                <a:spcPts val="1066"/>
              </a:spcBef>
              <a:buSzPct val="100000"/>
              <a:buFont typeface="Century Gothic" pitchFamily="34" charset="0"/>
              <a:buChar char="–"/>
              <a:defRPr kumimoji="1" sz="1800" kern="1200">
                <a:solidFill>
                  <a:schemeClr val="tx1"/>
                </a:solidFill>
                <a:latin typeface="Meiryo UI" panose="020B0604030504040204" pitchFamily="50" charset="-128"/>
                <a:ea typeface="Meiryo UI" panose="020B0604030504040204" pitchFamily="50" charset="-128"/>
                <a:cs typeface="+mn-cs"/>
              </a:defRPr>
            </a:lvl4pPr>
            <a:lvl5pPr marL="2011328" indent="-304747" algn="l" defTabSz="1218987" rtl="0" eaLnBrk="1" latinLnBrk="0" hangingPunct="1">
              <a:lnSpc>
                <a:spcPct val="95000"/>
              </a:lnSpc>
              <a:spcBef>
                <a:spcPts val="1066"/>
              </a:spcBef>
              <a:buSzPct val="100000"/>
              <a:buFont typeface="Century Gothic" pitchFamily="34" charset="0"/>
              <a:buChar char="–"/>
              <a:defRPr kumimoji="1" sz="1800" kern="1200">
                <a:solidFill>
                  <a:schemeClr val="tx1"/>
                </a:solidFill>
                <a:latin typeface="Meiryo UI" panose="020B0604030504040204" pitchFamily="50" charset="-128"/>
                <a:ea typeface="Meiryo UI" panose="020B0604030504040204" pitchFamily="50" charset="-128"/>
                <a:cs typeface="+mn-cs"/>
              </a:defRPr>
            </a:lvl5pPr>
            <a:lvl6pPr marL="2437973" indent="-304747" algn="l" defTabSz="1218987" rtl="0" eaLnBrk="1" latinLnBrk="0" hangingPunct="1">
              <a:lnSpc>
                <a:spcPct val="95000"/>
              </a:lnSpc>
              <a:spcBef>
                <a:spcPts val="1066"/>
              </a:spcBef>
              <a:buSzPct val="90000"/>
              <a:buFont typeface="Century Gothic" pitchFamily="34" charset="0"/>
              <a:buChar char="–"/>
              <a:defRPr kumimoji="1" sz="1800" kern="1200">
                <a:solidFill>
                  <a:schemeClr val="tx1"/>
                </a:solidFill>
                <a:latin typeface="+mn-lt"/>
                <a:ea typeface="+mn-ea"/>
                <a:cs typeface="+mn-cs"/>
              </a:defRPr>
            </a:lvl6pPr>
            <a:lvl7pPr marL="2864619" indent="-304747" algn="l" defTabSz="1218987" rtl="0" eaLnBrk="1" latinLnBrk="0" hangingPunct="1">
              <a:lnSpc>
                <a:spcPct val="95000"/>
              </a:lnSpc>
              <a:spcBef>
                <a:spcPts val="1066"/>
              </a:spcBef>
              <a:buSzPct val="90000"/>
              <a:buFont typeface="Century Gothic" pitchFamily="34" charset="0"/>
              <a:buChar char="–"/>
              <a:defRPr kumimoji="1" sz="1800" kern="1200" baseline="0">
                <a:solidFill>
                  <a:schemeClr val="tx1"/>
                </a:solidFill>
                <a:latin typeface="+mn-lt"/>
                <a:ea typeface="+mn-ea"/>
                <a:cs typeface="+mn-cs"/>
              </a:defRPr>
            </a:lvl7pPr>
            <a:lvl8pPr marL="3291264" indent="-304747" algn="l" defTabSz="1218987" rtl="0" eaLnBrk="1" latinLnBrk="0" hangingPunct="1">
              <a:lnSpc>
                <a:spcPct val="95000"/>
              </a:lnSpc>
              <a:spcBef>
                <a:spcPts val="1066"/>
              </a:spcBef>
              <a:buSzPct val="90000"/>
              <a:buFont typeface="Century Gothic" pitchFamily="34" charset="0"/>
              <a:buChar char="–"/>
              <a:defRPr kumimoji="1" sz="1800" kern="1200" baseline="0">
                <a:solidFill>
                  <a:schemeClr val="tx1"/>
                </a:solidFill>
                <a:latin typeface="+mn-lt"/>
                <a:ea typeface="+mn-ea"/>
                <a:cs typeface="+mn-cs"/>
              </a:defRPr>
            </a:lvl8pPr>
            <a:lvl9pPr marL="3778859" indent="-304747" algn="l" defTabSz="1218987" rtl="0" eaLnBrk="1" latinLnBrk="0" hangingPunct="1">
              <a:lnSpc>
                <a:spcPct val="95000"/>
              </a:lnSpc>
              <a:spcBef>
                <a:spcPts val="1066"/>
              </a:spcBef>
              <a:buSzPct val="90000"/>
              <a:buFont typeface="Century Gothic" pitchFamily="34" charset="0"/>
              <a:buChar char="–"/>
              <a:defRPr kumimoji="1" sz="1800" kern="1200" baseline="0">
                <a:solidFill>
                  <a:schemeClr val="tx1"/>
                </a:solidFill>
                <a:latin typeface="+mn-lt"/>
                <a:ea typeface="+mn-ea"/>
                <a:cs typeface="+mn-cs"/>
              </a:defRPr>
            </a:lvl9pPr>
          </a:lstStyle>
          <a:p>
            <a:pPr marL="457200" indent="-457200">
              <a:buFont typeface="+mj-ea"/>
              <a:buAutoNum type="circleNumDbPlain"/>
            </a:pPr>
            <a:r>
              <a:rPr lang="ja-JP" altLang="en-US" dirty="0"/>
              <a:t>「共有フォルダを使用する側のコンピュータ」の設定 </a:t>
            </a:r>
            <a:r>
              <a:rPr lang="en-US" altLang="ja-JP" dirty="0"/>
              <a:t>- </a:t>
            </a:r>
            <a:r>
              <a:rPr lang="ja-JP" altLang="en-US" dirty="0"/>
              <a:t>なし</a:t>
            </a:r>
          </a:p>
          <a:p>
            <a:pPr marL="457200" indent="-457200">
              <a:buFont typeface="+mj-ea"/>
              <a:buAutoNum type="circleNumDbPlain"/>
            </a:pPr>
            <a:r>
              <a:rPr lang="ja-JP" altLang="en-US" dirty="0"/>
              <a:t>ネットワークの表示</a:t>
            </a:r>
            <a:endParaRPr lang="en-US" altLang="ja-JP" dirty="0"/>
          </a:p>
          <a:p>
            <a:pPr marL="457200" indent="-457200">
              <a:buFont typeface="+mj-ea"/>
              <a:buAutoNum type="circleNumDbPlain"/>
            </a:pPr>
            <a:r>
              <a:rPr lang="ja-JP" altLang="en-US" dirty="0"/>
              <a:t>ネットワーク資格情報の入力</a:t>
            </a:r>
          </a:p>
          <a:p>
            <a:pPr marL="457200" indent="-457200">
              <a:buFont typeface="+mj-ea"/>
              <a:buAutoNum type="circleNumDbPlain"/>
            </a:pPr>
            <a:r>
              <a:rPr lang="ja-JP" altLang="en-US" dirty="0"/>
              <a:t>「共有フォルダ」の表示</a:t>
            </a:r>
          </a:p>
          <a:p>
            <a:endParaRPr lang="ja-JP" altLang="en-US" dirty="0"/>
          </a:p>
        </p:txBody>
      </p:sp>
    </p:spTree>
    <p:extLst>
      <p:ext uri="{BB962C8B-B14F-4D97-AF65-F5344CB8AC3E}">
        <p14:creationId xmlns:p14="http://schemas.microsoft.com/office/powerpoint/2010/main" val="32284579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945BEC0-FE63-4CCA-B671-17F168CE4C23}"/>
              </a:ext>
            </a:extLst>
          </p:cNvPr>
          <p:cNvSpPr>
            <a:spLocks noGrp="1"/>
          </p:cNvSpPr>
          <p:nvPr>
            <p:ph type="title"/>
          </p:nvPr>
        </p:nvSpPr>
        <p:spPr/>
        <p:txBody>
          <a:bodyPr>
            <a:normAutofit/>
          </a:bodyPr>
          <a:lstStyle/>
          <a:p>
            <a:r>
              <a:rPr lang="en-US" altLang="ja-JP" sz="3200" dirty="0"/>
              <a:t>3. </a:t>
            </a:r>
            <a:r>
              <a:rPr lang="ja-JP" altLang="en-US" sz="3200" dirty="0"/>
              <a:t>額縁プリクラ印刷係の</a:t>
            </a:r>
            <a:r>
              <a:rPr lang="en-US" altLang="ja-JP" sz="3200" dirty="0"/>
              <a:t>PC</a:t>
            </a:r>
            <a:endParaRPr kumimoji="1" lang="ja-JP" altLang="en-US" sz="3200" dirty="0"/>
          </a:p>
        </p:txBody>
      </p:sp>
      <p:sp>
        <p:nvSpPr>
          <p:cNvPr id="3" name="コンテンツ プレースホルダー 2">
            <a:extLst>
              <a:ext uri="{FF2B5EF4-FFF2-40B4-BE49-F238E27FC236}">
                <a16:creationId xmlns:a16="http://schemas.microsoft.com/office/drawing/2014/main" id="{BAF92FFC-6132-4150-9053-6340BBCB22D7}"/>
              </a:ext>
            </a:extLst>
          </p:cNvPr>
          <p:cNvSpPr>
            <a:spLocks noGrp="1"/>
          </p:cNvSpPr>
          <p:nvPr>
            <p:ph idx="1"/>
          </p:nvPr>
        </p:nvSpPr>
        <p:spPr/>
        <p:txBody>
          <a:bodyPr>
            <a:normAutofit/>
          </a:bodyPr>
          <a:lstStyle/>
          <a:p>
            <a:endParaRPr lang="en-US" altLang="ja-JP" dirty="0"/>
          </a:p>
          <a:p>
            <a:endParaRPr lang="ja-JP" altLang="en-US" dirty="0"/>
          </a:p>
          <a:p>
            <a:endParaRPr lang="ja-JP" altLang="en-US" dirty="0"/>
          </a:p>
        </p:txBody>
      </p:sp>
      <p:sp>
        <p:nvSpPr>
          <p:cNvPr id="4" name="コンテンツ プレースホルダー 2">
            <a:extLst>
              <a:ext uri="{FF2B5EF4-FFF2-40B4-BE49-F238E27FC236}">
                <a16:creationId xmlns:a16="http://schemas.microsoft.com/office/drawing/2014/main" id="{0AB0FC13-C286-4B3B-8925-CDA306DA7E07}"/>
              </a:ext>
            </a:extLst>
          </p:cNvPr>
          <p:cNvSpPr txBox="1">
            <a:spLocks/>
          </p:cNvSpPr>
          <p:nvPr/>
        </p:nvSpPr>
        <p:spPr>
          <a:xfrm>
            <a:off x="1269709" y="1854200"/>
            <a:ext cx="10157354" cy="4470400"/>
          </a:xfrm>
          <a:prstGeom prst="rect">
            <a:avLst/>
          </a:prstGeom>
        </p:spPr>
        <p:txBody>
          <a:bodyPr vert="horz" lIns="121899" tIns="60949" rIns="121899" bIns="60949" rtlCol="0">
            <a:normAutofit lnSpcReduction="10000"/>
          </a:bodyPr>
          <a:lstStyle>
            <a:lvl1pPr marL="304747" indent="-304747" algn="l" defTabSz="1218987" rtl="0" eaLnBrk="1" latinLnBrk="0" hangingPunct="1">
              <a:lnSpc>
                <a:spcPct val="95000"/>
              </a:lnSpc>
              <a:spcBef>
                <a:spcPts val="1866"/>
              </a:spcBef>
              <a:buSzPct val="100000"/>
              <a:buFont typeface="Arial" pitchFamily="34" charset="0"/>
              <a:buChar char="•"/>
              <a:defRPr kumimoji="1" sz="2400" kern="1200">
                <a:solidFill>
                  <a:schemeClr val="tx1"/>
                </a:solidFill>
                <a:latin typeface="Meiryo UI" panose="020B0604030504040204" pitchFamily="50" charset="-128"/>
                <a:ea typeface="Meiryo UI" panose="020B0604030504040204" pitchFamily="50" charset="-128"/>
                <a:cs typeface="+mn-cs"/>
              </a:defRPr>
            </a:lvl1pPr>
            <a:lvl2pPr marL="731392" indent="-304747" algn="l" defTabSz="1218987" rtl="0" eaLnBrk="1" latinLnBrk="0" hangingPunct="1">
              <a:lnSpc>
                <a:spcPct val="95000"/>
              </a:lnSpc>
              <a:spcBef>
                <a:spcPts val="1066"/>
              </a:spcBef>
              <a:buSzPct val="100000"/>
              <a:buFont typeface="Century Gothic" pitchFamily="34" charset="0"/>
              <a:buChar char="–"/>
              <a:defRPr kumimoji="1" sz="2000" kern="1200">
                <a:solidFill>
                  <a:schemeClr val="tx1"/>
                </a:solidFill>
                <a:latin typeface="Meiryo UI" panose="020B0604030504040204" pitchFamily="50" charset="-128"/>
                <a:ea typeface="Meiryo UI" panose="020B0604030504040204" pitchFamily="50" charset="-128"/>
                <a:cs typeface="+mn-cs"/>
              </a:defRPr>
            </a:lvl2pPr>
            <a:lvl3pPr marL="1158037" indent="-304747" algn="l" defTabSz="1218987" rtl="0" eaLnBrk="1" latinLnBrk="0" hangingPunct="1">
              <a:lnSpc>
                <a:spcPct val="95000"/>
              </a:lnSpc>
              <a:spcBef>
                <a:spcPts val="1066"/>
              </a:spcBef>
              <a:buSzPct val="100000"/>
              <a:buFont typeface="Century Gothic" pitchFamily="34" charset="0"/>
              <a:buChar char="–"/>
              <a:defRPr kumimoji="1" sz="1800" kern="1200">
                <a:solidFill>
                  <a:schemeClr val="tx1"/>
                </a:solidFill>
                <a:latin typeface="Meiryo UI" panose="020B0604030504040204" pitchFamily="50" charset="-128"/>
                <a:ea typeface="Meiryo UI" panose="020B0604030504040204" pitchFamily="50" charset="-128"/>
                <a:cs typeface="+mn-cs"/>
              </a:defRPr>
            </a:lvl3pPr>
            <a:lvl4pPr marL="1584683" indent="-304747" algn="l" defTabSz="1218987" rtl="0" eaLnBrk="1" latinLnBrk="0" hangingPunct="1">
              <a:lnSpc>
                <a:spcPct val="95000"/>
              </a:lnSpc>
              <a:spcBef>
                <a:spcPts val="1066"/>
              </a:spcBef>
              <a:buSzPct val="100000"/>
              <a:buFont typeface="Century Gothic" pitchFamily="34" charset="0"/>
              <a:buChar char="–"/>
              <a:defRPr kumimoji="1" sz="1800" kern="1200">
                <a:solidFill>
                  <a:schemeClr val="tx1"/>
                </a:solidFill>
                <a:latin typeface="Meiryo UI" panose="020B0604030504040204" pitchFamily="50" charset="-128"/>
                <a:ea typeface="Meiryo UI" panose="020B0604030504040204" pitchFamily="50" charset="-128"/>
                <a:cs typeface="+mn-cs"/>
              </a:defRPr>
            </a:lvl4pPr>
            <a:lvl5pPr marL="2011328" indent="-304747" algn="l" defTabSz="1218987" rtl="0" eaLnBrk="1" latinLnBrk="0" hangingPunct="1">
              <a:lnSpc>
                <a:spcPct val="95000"/>
              </a:lnSpc>
              <a:spcBef>
                <a:spcPts val="1066"/>
              </a:spcBef>
              <a:buSzPct val="100000"/>
              <a:buFont typeface="Century Gothic" pitchFamily="34" charset="0"/>
              <a:buChar char="–"/>
              <a:defRPr kumimoji="1" sz="1800" kern="1200">
                <a:solidFill>
                  <a:schemeClr val="tx1"/>
                </a:solidFill>
                <a:latin typeface="Meiryo UI" panose="020B0604030504040204" pitchFamily="50" charset="-128"/>
                <a:ea typeface="Meiryo UI" panose="020B0604030504040204" pitchFamily="50" charset="-128"/>
                <a:cs typeface="+mn-cs"/>
              </a:defRPr>
            </a:lvl5pPr>
            <a:lvl6pPr marL="2437973" indent="-304747" algn="l" defTabSz="1218987" rtl="0" eaLnBrk="1" latinLnBrk="0" hangingPunct="1">
              <a:lnSpc>
                <a:spcPct val="95000"/>
              </a:lnSpc>
              <a:spcBef>
                <a:spcPts val="1066"/>
              </a:spcBef>
              <a:buSzPct val="90000"/>
              <a:buFont typeface="Century Gothic" pitchFamily="34" charset="0"/>
              <a:buChar char="–"/>
              <a:defRPr kumimoji="1" sz="1800" kern="1200">
                <a:solidFill>
                  <a:schemeClr val="tx1"/>
                </a:solidFill>
                <a:latin typeface="+mn-lt"/>
                <a:ea typeface="+mn-ea"/>
                <a:cs typeface="+mn-cs"/>
              </a:defRPr>
            </a:lvl6pPr>
            <a:lvl7pPr marL="2864619" indent="-304747" algn="l" defTabSz="1218987" rtl="0" eaLnBrk="1" latinLnBrk="0" hangingPunct="1">
              <a:lnSpc>
                <a:spcPct val="95000"/>
              </a:lnSpc>
              <a:spcBef>
                <a:spcPts val="1066"/>
              </a:spcBef>
              <a:buSzPct val="90000"/>
              <a:buFont typeface="Century Gothic" pitchFamily="34" charset="0"/>
              <a:buChar char="–"/>
              <a:defRPr kumimoji="1" sz="1800" kern="1200" baseline="0">
                <a:solidFill>
                  <a:schemeClr val="tx1"/>
                </a:solidFill>
                <a:latin typeface="+mn-lt"/>
                <a:ea typeface="+mn-ea"/>
                <a:cs typeface="+mn-cs"/>
              </a:defRPr>
            </a:lvl7pPr>
            <a:lvl8pPr marL="3291264" indent="-304747" algn="l" defTabSz="1218987" rtl="0" eaLnBrk="1" latinLnBrk="0" hangingPunct="1">
              <a:lnSpc>
                <a:spcPct val="95000"/>
              </a:lnSpc>
              <a:spcBef>
                <a:spcPts val="1066"/>
              </a:spcBef>
              <a:buSzPct val="90000"/>
              <a:buFont typeface="Century Gothic" pitchFamily="34" charset="0"/>
              <a:buChar char="–"/>
              <a:defRPr kumimoji="1" sz="1800" kern="1200" baseline="0">
                <a:solidFill>
                  <a:schemeClr val="tx1"/>
                </a:solidFill>
                <a:latin typeface="+mn-lt"/>
                <a:ea typeface="+mn-ea"/>
                <a:cs typeface="+mn-cs"/>
              </a:defRPr>
            </a:lvl8pPr>
            <a:lvl9pPr marL="3778859" indent="-304747" algn="l" defTabSz="1218987" rtl="0" eaLnBrk="1" latinLnBrk="0" hangingPunct="1">
              <a:lnSpc>
                <a:spcPct val="95000"/>
              </a:lnSpc>
              <a:spcBef>
                <a:spcPts val="1066"/>
              </a:spcBef>
              <a:buSzPct val="90000"/>
              <a:buFont typeface="Century Gothic" pitchFamily="34" charset="0"/>
              <a:buChar char="–"/>
              <a:defRPr kumimoji="1" sz="1800" kern="1200" baseline="0">
                <a:solidFill>
                  <a:schemeClr val="tx1"/>
                </a:solidFill>
                <a:latin typeface="+mn-lt"/>
                <a:ea typeface="+mn-ea"/>
                <a:cs typeface="+mn-cs"/>
              </a:defRPr>
            </a:lvl9pPr>
          </a:lstStyle>
          <a:p>
            <a:pPr marL="0" indent="0">
              <a:buNone/>
            </a:pPr>
            <a:r>
              <a:rPr lang="ja-JP" altLang="en-US" dirty="0"/>
              <a:t>設定</a:t>
            </a:r>
            <a:endParaRPr lang="en-US" altLang="ja-JP" dirty="0"/>
          </a:p>
          <a:p>
            <a:pPr marL="457200" indent="-457200">
              <a:buFont typeface="+mj-ea"/>
              <a:buAutoNum type="circleNumDbPlain"/>
            </a:pPr>
            <a:r>
              <a:rPr lang="ja-JP" altLang="en-US" dirty="0"/>
              <a:t>「共有フォルダを提供する側のコンピュータ」の設定</a:t>
            </a:r>
          </a:p>
          <a:p>
            <a:pPr marL="457200" indent="-457200">
              <a:buFont typeface="+mj-ea"/>
              <a:buAutoNum type="circleNumDbPlain"/>
            </a:pPr>
            <a:r>
              <a:rPr lang="ja-JP" altLang="en-US" dirty="0"/>
              <a:t>「共有フォルダ」の表示</a:t>
            </a:r>
          </a:p>
          <a:p>
            <a:pPr marL="0" indent="0">
              <a:buNone/>
            </a:pPr>
            <a:r>
              <a:rPr lang="ja-JP" altLang="en-US" dirty="0"/>
              <a:t>受付票受領</a:t>
            </a:r>
          </a:p>
          <a:p>
            <a:pPr marL="457200" indent="-457200">
              <a:buFont typeface="+mj-ea"/>
              <a:buAutoNum type="circleNumDbPlain"/>
            </a:pPr>
            <a:r>
              <a:rPr lang="ja-JP" altLang="en-US" dirty="0"/>
              <a:t>最新の画像の表示</a:t>
            </a:r>
          </a:p>
          <a:p>
            <a:pPr marL="457200" indent="-457200">
              <a:buFont typeface="+mj-ea"/>
              <a:buAutoNum type="circleNumDbPlain"/>
            </a:pPr>
            <a:r>
              <a:rPr lang="ja-JP" altLang="en-US" dirty="0"/>
              <a:t>受付票の受付番号の額縁プリクラ画像の選択</a:t>
            </a:r>
          </a:p>
          <a:p>
            <a:pPr marL="457200" indent="-457200">
              <a:buFont typeface="+mj-ea"/>
              <a:buAutoNum type="circleNumDbPlain"/>
            </a:pPr>
            <a:r>
              <a:rPr lang="ja-JP" altLang="en-US" dirty="0"/>
              <a:t>額縁プリクラの作成・保存</a:t>
            </a:r>
          </a:p>
          <a:p>
            <a:pPr marL="457200" indent="-457200">
              <a:buFont typeface="+mj-ea"/>
              <a:buAutoNum type="circleNumDbPlain"/>
            </a:pPr>
            <a:r>
              <a:rPr lang="ja-JP" altLang="en-US" dirty="0"/>
              <a:t>額縁プリクラの印刷</a:t>
            </a:r>
          </a:p>
        </p:txBody>
      </p:sp>
    </p:spTree>
    <p:extLst>
      <p:ext uri="{BB962C8B-B14F-4D97-AF65-F5344CB8AC3E}">
        <p14:creationId xmlns:p14="http://schemas.microsoft.com/office/powerpoint/2010/main" val="6621834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945BEC0-FE63-4CCA-B671-17F168CE4C23}"/>
              </a:ext>
            </a:extLst>
          </p:cNvPr>
          <p:cNvSpPr>
            <a:spLocks noGrp="1"/>
          </p:cNvSpPr>
          <p:nvPr>
            <p:ph type="title"/>
          </p:nvPr>
        </p:nvSpPr>
        <p:spPr/>
        <p:txBody>
          <a:bodyPr>
            <a:normAutofit/>
          </a:bodyPr>
          <a:lstStyle/>
          <a:p>
            <a:r>
              <a:rPr lang="en-US" altLang="ja-JP" sz="3200" dirty="0"/>
              <a:t>4. </a:t>
            </a:r>
            <a:r>
              <a:rPr lang="ja-JP" altLang="en-US" sz="3200" dirty="0"/>
              <a:t>撮影用カメラの設定</a:t>
            </a:r>
            <a:endParaRPr kumimoji="1" lang="ja-JP" altLang="en-US" sz="3200" dirty="0"/>
          </a:p>
        </p:txBody>
      </p:sp>
      <p:sp>
        <p:nvSpPr>
          <p:cNvPr id="3" name="コンテンツ プレースホルダー 2">
            <a:extLst>
              <a:ext uri="{FF2B5EF4-FFF2-40B4-BE49-F238E27FC236}">
                <a16:creationId xmlns:a16="http://schemas.microsoft.com/office/drawing/2014/main" id="{BAF92FFC-6132-4150-9053-6340BBCB22D7}"/>
              </a:ext>
            </a:extLst>
          </p:cNvPr>
          <p:cNvSpPr>
            <a:spLocks noGrp="1"/>
          </p:cNvSpPr>
          <p:nvPr>
            <p:ph idx="1"/>
          </p:nvPr>
        </p:nvSpPr>
        <p:spPr/>
        <p:txBody>
          <a:bodyPr>
            <a:normAutofit/>
          </a:bodyPr>
          <a:lstStyle/>
          <a:p>
            <a:endParaRPr lang="en-US" altLang="ja-JP" dirty="0"/>
          </a:p>
          <a:p>
            <a:endParaRPr lang="ja-JP" altLang="en-US" dirty="0"/>
          </a:p>
          <a:p>
            <a:endParaRPr lang="ja-JP" altLang="en-US" dirty="0"/>
          </a:p>
        </p:txBody>
      </p:sp>
      <p:sp>
        <p:nvSpPr>
          <p:cNvPr id="4" name="コンテンツ プレースホルダー 2">
            <a:extLst>
              <a:ext uri="{FF2B5EF4-FFF2-40B4-BE49-F238E27FC236}">
                <a16:creationId xmlns:a16="http://schemas.microsoft.com/office/drawing/2014/main" id="{0AB0FC13-C286-4B3B-8925-CDA306DA7E07}"/>
              </a:ext>
            </a:extLst>
          </p:cNvPr>
          <p:cNvSpPr txBox="1">
            <a:spLocks/>
          </p:cNvSpPr>
          <p:nvPr/>
        </p:nvSpPr>
        <p:spPr>
          <a:xfrm>
            <a:off x="1269709" y="1854200"/>
            <a:ext cx="10157354" cy="4470400"/>
          </a:xfrm>
          <a:prstGeom prst="rect">
            <a:avLst/>
          </a:prstGeom>
        </p:spPr>
        <p:txBody>
          <a:bodyPr vert="horz" lIns="121899" tIns="60949" rIns="121899" bIns="60949" rtlCol="0">
            <a:normAutofit/>
          </a:bodyPr>
          <a:lstStyle>
            <a:lvl1pPr marL="304747" indent="-304747" algn="l" defTabSz="1218987" rtl="0" eaLnBrk="1" latinLnBrk="0" hangingPunct="1">
              <a:lnSpc>
                <a:spcPct val="95000"/>
              </a:lnSpc>
              <a:spcBef>
                <a:spcPts val="1866"/>
              </a:spcBef>
              <a:buSzPct val="100000"/>
              <a:buFont typeface="Arial" pitchFamily="34" charset="0"/>
              <a:buChar char="•"/>
              <a:defRPr kumimoji="1" sz="2400" kern="1200">
                <a:solidFill>
                  <a:schemeClr val="tx1"/>
                </a:solidFill>
                <a:latin typeface="Meiryo UI" panose="020B0604030504040204" pitchFamily="50" charset="-128"/>
                <a:ea typeface="Meiryo UI" panose="020B0604030504040204" pitchFamily="50" charset="-128"/>
                <a:cs typeface="+mn-cs"/>
              </a:defRPr>
            </a:lvl1pPr>
            <a:lvl2pPr marL="731392" indent="-304747" algn="l" defTabSz="1218987" rtl="0" eaLnBrk="1" latinLnBrk="0" hangingPunct="1">
              <a:lnSpc>
                <a:spcPct val="95000"/>
              </a:lnSpc>
              <a:spcBef>
                <a:spcPts val="1066"/>
              </a:spcBef>
              <a:buSzPct val="100000"/>
              <a:buFont typeface="Century Gothic" pitchFamily="34" charset="0"/>
              <a:buChar char="–"/>
              <a:defRPr kumimoji="1" sz="2000" kern="1200">
                <a:solidFill>
                  <a:schemeClr val="tx1"/>
                </a:solidFill>
                <a:latin typeface="Meiryo UI" panose="020B0604030504040204" pitchFamily="50" charset="-128"/>
                <a:ea typeface="Meiryo UI" panose="020B0604030504040204" pitchFamily="50" charset="-128"/>
                <a:cs typeface="+mn-cs"/>
              </a:defRPr>
            </a:lvl2pPr>
            <a:lvl3pPr marL="1158037" indent="-304747" algn="l" defTabSz="1218987" rtl="0" eaLnBrk="1" latinLnBrk="0" hangingPunct="1">
              <a:lnSpc>
                <a:spcPct val="95000"/>
              </a:lnSpc>
              <a:spcBef>
                <a:spcPts val="1066"/>
              </a:spcBef>
              <a:buSzPct val="100000"/>
              <a:buFont typeface="Century Gothic" pitchFamily="34" charset="0"/>
              <a:buChar char="–"/>
              <a:defRPr kumimoji="1" sz="1800" kern="1200">
                <a:solidFill>
                  <a:schemeClr val="tx1"/>
                </a:solidFill>
                <a:latin typeface="Meiryo UI" panose="020B0604030504040204" pitchFamily="50" charset="-128"/>
                <a:ea typeface="Meiryo UI" panose="020B0604030504040204" pitchFamily="50" charset="-128"/>
                <a:cs typeface="+mn-cs"/>
              </a:defRPr>
            </a:lvl3pPr>
            <a:lvl4pPr marL="1584683" indent="-304747" algn="l" defTabSz="1218987" rtl="0" eaLnBrk="1" latinLnBrk="0" hangingPunct="1">
              <a:lnSpc>
                <a:spcPct val="95000"/>
              </a:lnSpc>
              <a:spcBef>
                <a:spcPts val="1066"/>
              </a:spcBef>
              <a:buSzPct val="100000"/>
              <a:buFont typeface="Century Gothic" pitchFamily="34" charset="0"/>
              <a:buChar char="–"/>
              <a:defRPr kumimoji="1" sz="1800" kern="1200">
                <a:solidFill>
                  <a:schemeClr val="tx1"/>
                </a:solidFill>
                <a:latin typeface="Meiryo UI" panose="020B0604030504040204" pitchFamily="50" charset="-128"/>
                <a:ea typeface="Meiryo UI" panose="020B0604030504040204" pitchFamily="50" charset="-128"/>
                <a:cs typeface="+mn-cs"/>
              </a:defRPr>
            </a:lvl4pPr>
            <a:lvl5pPr marL="2011328" indent="-304747" algn="l" defTabSz="1218987" rtl="0" eaLnBrk="1" latinLnBrk="0" hangingPunct="1">
              <a:lnSpc>
                <a:spcPct val="95000"/>
              </a:lnSpc>
              <a:spcBef>
                <a:spcPts val="1066"/>
              </a:spcBef>
              <a:buSzPct val="100000"/>
              <a:buFont typeface="Century Gothic" pitchFamily="34" charset="0"/>
              <a:buChar char="–"/>
              <a:defRPr kumimoji="1" sz="1800" kern="1200">
                <a:solidFill>
                  <a:schemeClr val="tx1"/>
                </a:solidFill>
                <a:latin typeface="Meiryo UI" panose="020B0604030504040204" pitchFamily="50" charset="-128"/>
                <a:ea typeface="Meiryo UI" panose="020B0604030504040204" pitchFamily="50" charset="-128"/>
                <a:cs typeface="+mn-cs"/>
              </a:defRPr>
            </a:lvl5pPr>
            <a:lvl6pPr marL="2437973" indent="-304747" algn="l" defTabSz="1218987" rtl="0" eaLnBrk="1" latinLnBrk="0" hangingPunct="1">
              <a:lnSpc>
                <a:spcPct val="95000"/>
              </a:lnSpc>
              <a:spcBef>
                <a:spcPts val="1066"/>
              </a:spcBef>
              <a:buSzPct val="90000"/>
              <a:buFont typeface="Century Gothic" pitchFamily="34" charset="0"/>
              <a:buChar char="–"/>
              <a:defRPr kumimoji="1" sz="1800" kern="1200">
                <a:solidFill>
                  <a:schemeClr val="tx1"/>
                </a:solidFill>
                <a:latin typeface="+mn-lt"/>
                <a:ea typeface="+mn-ea"/>
                <a:cs typeface="+mn-cs"/>
              </a:defRPr>
            </a:lvl6pPr>
            <a:lvl7pPr marL="2864619" indent="-304747" algn="l" defTabSz="1218987" rtl="0" eaLnBrk="1" latinLnBrk="0" hangingPunct="1">
              <a:lnSpc>
                <a:spcPct val="95000"/>
              </a:lnSpc>
              <a:spcBef>
                <a:spcPts val="1066"/>
              </a:spcBef>
              <a:buSzPct val="90000"/>
              <a:buFont typeface="Century Gothic" pitchFamily="34" charset="0"/>
              <a:buChar char="–"/>
              <a:defRPr kumimoji="1" sz="1800" kern="1200" baseline="0">
                <a:solidFill>
                  <a:schemeClr val="tx1"/>
                </a:solidFill>
                <a:latin typeface="+mn-lt"/>
                <a:ea typeface="+mn-ea"/>
                <a:cs typeface="+mn-cs"/>
              </a:defRPr>
            </a:lvl7pPr>
            <a:lvl8pPr marL="3291264" indent="-304747" algn="l" defTabSz="1218987" rtl="0" eaLnBrk="1" latinLnBrk="0" hangingPunct="1">
              <a:lnSpc>
                <a:spcPct val="95000"/>
              </a:lnSpc>
              <a:spcBef>
                <a:spcPts val="1066"/>
              </a:spcBef>
              <a:buSzPct val="90000"/>
              <a:buFont typeface="Century Gothic" pitchFamily="34" charset="0"/>
              <a:buChar char="–"/>
              <a:defRPr kumimoji="1" sz="1800" kern="1200" baseline="0">
                <a:solidFill>
                  <a:schemeClr val="tx1"/>
                </a:solidFill>
                <a:latin typeface="+mn-lt"/>
                <a:ea typeface="+mn-ea"/>
                <a:cs typeface="+mn-cs"/>
              </a:defRPr>
            </a:lvl8pPr>
            <a:lvl9pPr marL="3778859" indent="-304747" algn="l" defTabSz="1218987" rtl="0" eaLnBrk="1" latinLnBrk="0" hangingPunct="1">
              <a:lnSpc>
                <a:spcPct val="95000"/>
              </a:lnSpc>
              <a:spcBef>
                <a:spcPts val="1066"/>
              </a:spcBef>
              <a:buSzPct val="90000"/>
              <a:buFont typeface="Century Gothic" pitchFamily="34" charset="0"/>
              <a:buChar char="–"/>
              <a:defRPr kumimoji="1" sz="1800" kern="1200" baseline="0">
                <a:solidFill>
                  <a:schemeClr val="tx1"/>
                </a:solidFill>
                <a:latin typeface="+mn-lt"/>
                <a:ea typeface="+mn-ea"/>
                <a:cs typeface="+mn-cs"/>
              </a:defRPr>
            </a:lvl9pPr>
          </a:lstStyle>
          <a:p>
            <a:pPr marL="457200" indent="-457200">
              <a:buFont typeface="+mj-ea"/>
              <a:buAutoNum type="circleNumDbPlain"/>
            </a:pPr>
            <a:r>
              <a:rPr lang="ja-JP" altLang="en-US" dirty="0"/>
              <a:t>自動的に電源オフにならないようにする</a:t>
            </a:r>
          </a:p>
        </p:txBody>
      </p:sp>
    </p:spTree>
    <p:extLst>
      <p:ext uri="{BB962C8B-B14F-4D97-AF65-F5344CB8AC3E}">
        <p14:creationId xmlns:p14="http://schemas.microsoft.com/office/powerpoint/2010/main" val="6220108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62A7FAA-097E-4B67-A7E2-722BF9CE2147}"/>
              </a:ext>
            </a:extLst>
          </p:cNvPr>
          <p:cNvSpPr>
            <a:spLocks noGrp="1"/>
          </p:cNvSpPr>
          <p:nvPr>
            <p:ph type="title"/>
          </p:nvPr>
        </p:nvSpPr>
        <p:spPr/>
        <p:txBody>
          <a:bodyPr/>
          <a:lstStyle/>
          <a:p>
            <a:r>
              <a:rPr lang="en-US" altLang="ja-JP" dirty="0"/>
              <a:t>3</a:t>
            </a:r>
            <a:r>
              <a:rPr kumimoji="1" lang="en-US" altLang="ja-JP" dirty="0"/>
              <a:t>. </a:t>
            </a:r>
            <a:r>
              <a:rPr lang="ja-JP" altLang="en-US" dirty="0"/>
              <a:t>作業</a:t>
            </a:r>
            <a:r>
              <a:rPr kumimoji="1" lang="ja-JP" altLang="en-US" dirty="0"/>
              <a:t>担当者の決定は受付票の受領</a:t>
            </a:r>
          </a:p>
        </p:txBody>
      </p:sp>
      <p:sp>
        <p:nvSpPr>
          <p:cNvPr id="3" name="コンテンツ プレースホルダー 2">
            <a:extLst>
              <a:ext uri="{FF2B5EF4-FFF2-40B4-BE49-F238E27FC236}">
                <a16:creationId xmlns:a16="http://schemas.microsoft.com/office/drawing/2014/main" id="{9ECE4F40-ACE8-4DBF-B3F8-442C179F2CBE}"/>
              </a:ext>
            </a:extLst>
          </p:cNvPr>
          <p:cNvSpPr>
            <a:spLocks noGrp="1"/>
          </p:cNvSpPr>
          <p:nvPr>
            <p:ph idx="1"/>
          </p:nvPr>
        </p:nvSpPr>
        <p:spPr/>
        <p:txBody>
          <a:bodyPr>
            <a:normAutofit fontScale="77500" lnSpcReduction="20000"/>
          </a:bodyPr>
          <a:lstStyle/>
          <a:p>
            <a:r>
              <a:rPr kumimoji="1" lang="ja-JP" altLang="en-US" dirty="0"/>
              <a:t>受領した受付票をもとに作業を開始する</a:t>
            </a:r>
          </a:p>
          <a:p>
            <a:r>
              <a:rPr lang="ja-JP" altLang="en-US" dirty="0"/>
              <a:t>缶バッチ</a:t>
            </a:r>
          </a:p>
          <a:p>
            <a:pPr lvl="1"/>
            <a:r>
              <a:rPr kumimoji="1" lang="ja-JP" altLang="en-US" dirty="0"/>
              <a:t>缶バッチ塗り絵係</a:t>
            </a:r>
          </a:p>
          <a:p>
            <a:pPr lvl="2"/>
            <a:r>
              <a:rPr lang="ja-JP" altLang="en-US" dirty="0"/>
              <a:t>塗り絵が完了したら、受付番号で画像を保存し、受付票を誘導係に返却する</a:t>
            </a:r>
          </a:p>
          <a:p>
            <a:pPr lvl="1"/>
            <a:r>
              <a:rPr lang="ja-JP" altLang="en-US" dirty="0"/>
              <a:t>誘導係</a:t>
            </a:r>
          </a:p>
          <a:p>
            <a:pPr lvl="2"/>
            <a:r>
              <a:rPr lang="ja-JP" altLang="en-US" dirty="0"/>
              <a:t>缶バッチ塗り絵係から返却された受付票を缶バッチ印刷係に渡す</a:t>
            </a:r>
          </a:p>
          <a:p>
            <a:pPr lvl="1"/>
            <a:r>
              <a:rPr lang="ja-JP" altLang="en-US" dirty="0"/>
              <a:t>缶バッチ印刷係</a:t>
            </a:r>
            <a:endParaRPr lang="en-US" altLang="ja-JP" dirty="0"/>
          </a:p>
          <a:p>
            <a:pPr lvl="2"/>
            <a:r>
              <a:rPr lang="ja-JP" altLang="en-US" dirty="0"/>
              <a:t>缶バッチ塗り絵を印刷する</a:t>
            </a:r>
          </a:p>
          <a:p>
            <a:r>
              <a:rPr lang="ja-JP" altLang="en-US" dirty="0"/>
              <a:t>額縁プリクラ</a:t>
            </a:r>
          </a:p>
          <a:p>
            <a:pPr lvl="1"/>
            <a:r>
              <a:rPr lang="ja-JP" altLang="en-US" dirty="0"/>
              <a:t>画像コピー係</a:t>
            </a:r>
          </a:p>
          <a:p>
            <a:pPr lvl="2"/>
            <a:r>
              <a:rPr lang="ja-JP" altLang="en-US" dirty="0"/>
              <a:t>受付票を受領したら、複数ある写真から一枚を選択しコピーし、ファイル名を受付番号に変更する</a:t>
            </a:r>
          </a:p>
          <a:p>
            <a:pPr lvl="1"/>
            <a:r>
              <a:rPr lang="ja-JP" altLang="en-US" dirty="0"/>
              <a:t>プリクラ印刷係</a:t>
            </a:r>
          </a:p>
          <a:p>
            <a:pPr lvl="2"/>
            <a:r>
              <a:rPr lang="ja-JP" altLang="en-US" dirty="0"/>
              <a:t>受付票を受領したら、該当の受付番号の写真で、額縁プリクラを作成し、印刷する</a:t>
            </a:r>
          </a:p>
          <a:p>
            <a:pPr lvl="1"/>
            <a:endParaRPr lang="ja-JP" altLang="en-US" dirty="0"/>
          </a:p>
          <a:p>
            <a:pPr lvl="1"/>
            <a:endParaRPr lang="ja-JP" altLang="en-US" dirty="0"/>
          </a:p>
          <a:p>
            <a:pPr lvl="1"/>
            <a:endParaRPr kumimoji="1" lang="ja-JP" altLang="en-US" dirty="0"/>
          </a:p>
        </p:txBody>
      </p:sp>
    </p:spTree>
    <p:extLst>
      <p:ext uri="{BB962C8B-B14F-4D97-AF65-F5344CB8AC3E}">
        <p14:creationId xmlns:p14="http://schemas.microsoft.com/office/powerpoint/2010/main" val="1071398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12588" y="4445000"/>
            <a:ext cx="7658087" cy="1930400"/>
          </a:xfrm>
        </p:spPr>
        <p:txBody>
          <a:bodyPr vert="horz" lIns="121899" tIns="60949" rIns="121899" bIns="60949" rtlCol="0" anchor="t">
            <a:normAutofit/>
          </a:bodyPr>
          <a:lstStyle/>
          <a:p>
            <a:r>
              <a:rPr lang="en-US" altLang="ja-JP" sz="4800" dirty="0"/>
              <a:t>Ⅱ. </a:t>
            </a:r>
            <a:r>
              <a:rPr lang="ja-JP" altLang="en-US" sz="4800" dirty="0"/>
              <a:t>パソ隊</a:t>
            </a:r>
            <a:r>
              <a:rPr lang="en-US" altLang="ja-JP" sz="4800" dirty="0"/>
              <a:t>PC</a:t>
            </a:r>
            <a:r>
              <a:rPr lang="ja-JP" altLang="en-US" sz="4800" dirty="0"/>
              <a:t>の準備と用途</a:t>
            </a:r>
          </a:p>
        </p:txBody>
      </p:sp>
    </p:spTree>
    <p:extLst>
      <p:ext uri="{BB962C8B-B14F-4D97-AF65-F5344CB8AC3E}">
        <p14:creationId xmlns:p14="http://schemas.microsoft.com/office/powerpoint/2010/main" val="28646445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図 33">
            <a:extLst>
              <a:ext uri="{FF2B5EF4-FFF2-40B4-BE49-F238E27FC236}">
                <a16:creationId xmlns:a16="http://schemas.microsoft.com/office/drawing/2014/main" id="{1BC62C72-30E8-4D07-BF9D-18F46C37089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11138" y="2375605"/>
            <a:ext cx="946135" cy="709601"/>
          </a:xfrm>
          <a:prstGeom prst="rect">
            <a:avLst/>
          </a:prstGeom>
        </p:spPr>
      </p:pic>
      <p:sp>
        <p:nvSpPr>
          <p:cNvPr id="2" name="タイトル 1">
            <a:extLst>
              <a:ext uri="{FF2B5EF4-FFF2-40B4-BE49-F238E27FC236}">
                <a16:creationId xmlns:a16="http://schemas.microsoft.com/office/drawing/2014/main" id="{4945BEC0-FE63-4CCA-B671-17F168CE4C23}"/>
              </a:ext>
            </a:extLst>
          </p:cNvPr>
          <p:cNvSpPr>
            <a:spLocks noGrp="1"/>
          </p:cNvSpPr>
          <p:nvPr>
            <p:ph type="title"/>
          </p:nvPr>
        </p:nvSpPr>
        <p:spPr/>
        <p:txBody>
          <a:bodyPr>
            <a:normAutofit/>
          </a:bodyPr>
          <a:lstStyle/>
          <a:p>
            <a:r>
              <a:rPr lang="en-US" altLang="ja-JP" sz="3200" dirty="0"/>
              <a:t>1. </a:t>
            </a:r>
            <a:r>
              <a:rPr lang="ja-JP" altLang="en-US" sz="3200" dirty="0"/>
              <a:t>缶バッチ制作の</a:t>
            </a:r>
            <a:r>
              <a:rPr lang="en-US" altLang="ja-JP" sz="3200" dirty="0"/>
              <a:t>PC</a:t>
            </a:r>
            <a:endParaRPr kumimoji="1" lang="ja-JP" altLang="en-US" sz="3200" dirty="0"/>
          </a:p>
        </p:txBody>
      </p:sp>
      <p:pic>
        <p:nvPicPr>
          <p:cNvPr id="11" name="図 10">
            <a:extLst>
              <a:ext uri="{FF2B5EF4-FFF2-40B4-BE49-F238E27FC236}">
                <a16:creationId xmlns:a16="http://schemas.microsoft.com/office/drawing/2014/main" id="{320D5942-65FD-4728-8A15-FB089205600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14935" y="2370176"/>
            <a:ext cx="1862667" cy="1397000"/>
          </a:xfrm>
          <a:prstGeom prst="rect">
            <a:avLst/>
          </a:prstGeom>
        </p:spPr>
      </p:pic>
      <p:cxnSp>
        <p:nvCxnSpPr>
          <p:cNvPr id="21" name="直線矢印コネクタ 20">
            <a:extLst>
              <a:ext uri="{FF2B5EF4-FFF2-40B4-BE49-F238E27FC236}">
                <a16:creationId xmlns:a16="http://schemas.microsoft.com/office/drawing/2014/main" id="{C40A5D98-DC15-4085-89E7-3A133D69CFD6}"/>
              </a:ext>
            </a:extLst>
          </p:cNvPr>
          <p:cNvCxnSpPr/>
          <p:nvPr/>
        </p:nvCxnSpPr>
        <p:spPr>
          <a:xfrm>
            <a:off x="3772236" y="4952779"/>
            <a:ext cx="108012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24" name="図 23">
            <a:extLst>
              <a:ext uri="{FF2B5EF4-FFF2-40B4-BE49-F238E27FC236}">
                <a16:creationId xmlns:a16="http://schemas.microsoft.com/office/drawing/2014/main" id="{311DB90D-C929-4B50-835E-CE6A53577C9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85264" y="4050881"/>
            <a:ext cx="863787" cy="1133476"/>
          </a:xfrm>
          <a:prstGeom prst="rect">
            <a:avLst/>
          </a:prstGeom>
        </p:spPr>
      </p:pic>
      <p:sp>
        <p:nvSpPr>
          <p:cNvPr id="26" name="テキスト ボックス 25">
            <a:extLst>
              <a:ext uri="{FF2B5EF4-FFF2-40B4-BE49-F238E27FC236}">
                <a16:creationId xmlns:a16="http://schemas.microsoft.com/office/drawing/2014/main" id="{D4E9C6A6-EF21-40C5-B5CF-D3F080096881}"/>
              </a:ext>
            </a:extLst>
          </p:cNvPr>
          <p:cNvSpPr txBox="1"/>
          <p:nvPr/>
        </p:nvSpPr>
        <p:spPr>
          <a:xfrm>
            <a:off x="4037932" y="5062133"/>
            <a:ext cx="647934" cy="338554"/>
          </a:xfrm>
          <a:prstGeom prst="rect">
            <a:avLst/>
          </a:prstGeom>
          <a:noFill/>
        </p:spPr>
        <p:txBody>
          <a:bodyPr wrap="none" rtlCol="0">
            <a:spAutoFit/>
          </a:bodyPr>
          <a:lstStyle/>
          <a:p>
            <a:r>
              <a:rPr kumimoji="1" lang="ja-JP" altLang="en-US" sz="1600" dirty="0">
                <a:solidFill>
                  <a:schemeClr val="tx2"/>
                </a:solidFill>
                <a:latin typeface="Meiryo UI" panose="020B0604030504040204" pitchFamily="50" charset="-128"/>
                <a:ea typeface="Meiryo UI" panose="020B0604030504040204" pitchFamily="50" charset="-128"/>
              </a:rPr>
              <a:t>コピー</a:t>
            </a:r>
          </a:p>
        </p:txBody>
      </p:sp>
      <p:sp>
        <p:nvSpPr>
          <p:cNvPr id="27" name="テキスト ボックス 26">
            <a:extLst>
              <a:ext uri="{FF2B5EF4-FFF2-40B4-BE49-F238E27FC236}">
                <a16:creationId xmlns:a16="http://schemas.microsoft.com/office/drawing/2014/main" id="{A0EF8898-5973-449B-9AEA-CD4A0DDA836A}"/>
              </a:ext>
            </a:extLst>
          </p:cNvPr>
          <p:cNvSpPr txBox="1"/>
          <p:nvPr/>
        </p:nvSpPr>
        <p:spPr>
          <a:xfrm>
            <a:off x="2691064" y="5329804"/>
            <a:ext cx="724878" cy="338554"/>
          </a:xfrm>
          <a:prstGeom prst="rect">
            <a:avLst/>
          </a:prstGeom>
          <a:noFill/>
        </p:spPr>
        <p:txBody>
          <a:bodyPr wrap="none" rtlCol="0">
            <a:spAutoFit/>
          </a:bodyPr>
          <a:lstStyle>
            <a:defPPr rtl="0">
              <a:defRPr lang="ja-jp"/>
            </a:defPPr>
            <a:lvl1pPr>
              <a:defRPr kumimoji="1" sz="1600">
                <a:solidFill>
                  <a:schemeClr val="tx2"/>
                </a:solidFill>
                <a:latin typeface="Meiryo UI" panose="020B0604030504040204" pitchFamily="50" charset="-128"/>
                <a:ea typeface="Meiryo UI" panose="020B0604030504040204" pitchFamily="50" charset="-128"/>
              </a:defRPr>
            </a:lvl1pPr>
          </a:lstStyle>
          <a:p>
            <a:r>
              <a:rPr lang="ja-JP" altLang="en-US" dirty="0"/>
              <a:t>塗り絵</a:t>
            </a:r>
          </a:p>
        </p:txBody>
      </p:sp>
      <p:sp>
        <p:nvSpPr>
          <p:cNvPr id="28" name="テキスト ボックス 27">
            <a:extLst>
              <a:ext uri="{FF2B5EF4-FFF2-40B4-BE49-F238E27FC236}">
                <a16:creationId xmlns:a16="http://schemas.microsoft.com/office/drawing/2014/main" id="{26B1B139-6B15-4E83-A479-5838AEDEDE44}"/>
              </a:ext>
            </a:extLst>
          </p:cNvPr>
          <p:cNvSpPr txBox="1"/>
          <p:nvPr/>
        </p:nvSpPr>
        <p:spPr>
          <a:xfrm>
            <a:off x="6723829" y="2780969"/>
            <a:ext cx="1385316" cy="338554"/>
          </a:xfrm>
          <a:prstGeom prst="rect">
            <a:avLst/>
          </a:prstGeom>
          <a:noFill/>
        </p:spPr>
        <p:txBody>
          <a:bodyPr wrap="none" rtlCol="0">
            <a:spAutoFit/>
          </a:bodyPr>
          <a:lstStyle>
            <a:defPPr rtl="0">
              <a:defRPr lang="ja-jp"/>
            </a:defPPr>
            <a:lvl1pPr>
              <a:defRPr kumimoji="1" sz="1600">
                <a:solidFill>
                  <a:schemeClr val="tx2"/>
                </a:solidFill>
                <a:latin typeface="Meiryo UI" panose="020B0604030504040204" pitchFamily="50" charset="-128"/>
                <a:ea typeface="Meiryo UI" panose="020B0604030504040204" pitchFamily="50" charset="-128"/>
              </a:defRPr>
            </a:lvl1pPr>
          </a:lstStyle>
          <a:p>
            <a:r>
              <a:rPr lang="ja-JP" altLang="en-US" dirty="0"/>
              <a:t>缶バッチ塗り絵</a:t>
            </a:r>
          </a:p>
        </p:txBody>
      </p:sp>
      <p:sp>
        <p:nvSpPr>
          <p:cNvPr id="29" name="正方形/長方形 28">
            <a:extLst>
              <a:ext uri="{FF2B5EF4-FFF2-40B4-BE49-F238E27FC236}">
                <a16:creationId xmlns:a16="http://schemas.microsoft.com/office/drawing/2014/main" id="{A98E87F4-0ED2-4AFB-8845-746B186B65AC}"/>
              </a:ext>
            </a:extLst>
          </p:cNvPr>
          <p:cNvSpPr/>
          <p:nvPr/>
        </p:nvSpPr>
        <p:spPr>
          <a:xfrm>
            <a:off x="6638068" y="3984832"/>
            <a:ext cx="800219" cy="338554"/>
          </a:xfrm>
          <a:prstGeom prst="rect">
            <a:avLst/>
          </a:prstGeom>
          <a:noFill/>
          <a:ln>
            <a:solidFill>
              <a:schemeClr val="tx2"/>
            </a:solidFill>
          </a:ln>
        </p:spPr>
        <p:txBody>
          <a:bodyPr wrap="none" rtlCol="0">
            <a:spAutoFit/>
          </a:bodyPr>
          <a:lstStyle/>
          <a:p>
            <a:r>
              <a:rPr kumimoji="1" lang="ja-JP" altLang="en-US" sz="1600" dirty="0">
                <a:solidFill>
                  <a:schemeClr val="tx2"/>
                </a:solidFill>
                <a:latin typeface="Meiryo UI" panose="020B0604030504040204" pitchFamily="50" charset="-128"/>
                <a:ea typeface="Meiryo UI" panose="020B0604030504040204" pitchFamily="50" charset="-128"/>
              </a:rPr>
              <a:t>受付票</a:t>
            </a:r>
          </a:p>
        </p:txBody>
      </p:sp>
      <p:cxnSp>
        <p:nvCxnSpPr>
          <p:cNvPr id="32" name="直線矢印コネクタ 31">
            <a:extLst>
              <a:ext uri="{FF2B5EF4-FFF2-40B4-BE49-F238E27FC236}">
                <a16:creationId xmlns:a16="http://schemas.microsoft.com/office/drawing/2014/main" id="{D492D64E-4D77-4B1B-B947-105D7D64DBCD}"/>
              </a:ext>
            </a:extLst>
          </p:cNvPr>
          <p:cNvCxnSpPr>
            <a:cxnSpLocks/>
          </p:cNvCxnSpPr>
          <p:nvPr/>
        </p:nvCxnSpPr>
        <p:spPr>
          <a:xfrm>
            <a:off x="6874505" y="3194825"/>
            <a:ext cx="98797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3" name="テキスト ボックス 32">
            <a:extLst>
              <a:ext uri="{FF2B5EF4-FFF2-40B4-BE49-F238E27FC236}">
                <a16:creationId xmlns:a16="http://schemas.microsoft.com/office/drawing/2014/main" id="{4D1610ED-6B4B-49CF-8BB4-9D869C7C87D8}"/>
              </a:ext>
            </a:extLst>
          </p:cNvPr>
          <p:cNvSpPr txBox="1"/>
          <p:nvPr/>
        </p:nvSpPr>
        <p:spPr>
          <a:xfrm>
            <a:off x="7070973" y="3296539"/>
            <a:ext cx="704039" cy="338554"/>
          </a:xfrm>
          <a:prstGeom prst="rect">
            <a:avLst/>
          </a:prstGeom>
          <a:noFill/>
        </p:spPr>
        <p:txBody>
          <a:bodyPr wrap="none" rtlCol="0">
            <a:spAutoFit/>
          </a:bodyPr>
          <a:lstStyle/>
          <a:p>
            <a:r>
              <a:rPr kumimoji="1" lang="ja-JP" altLang="en-US" sz="1600" dirty="0">
                <a:solidFill>
                  <a:schemeClr val="tx2"/>
                </a:solidFill>
                <a:latin typeface="Meiryo UI" panose="020B0604030504040204" pitchFamily="50" charset="-128"/>
                <a:ea typeface="Meiryo UI" panose="020B0604030504040204" pitchFamily="50" charset="-128"/>
              </a:rPr>
              <a:t>印刷</a:t>
            </a:r>
            <a:r>
              <a:rPr kumimoji="1" lang="en-US" altLang="ja-JP" sz="1600" dirty="0">
                <a:solidFill>
                  <a:schemeClr val="tx2"/>
                </a:solidFill>
                <a:latin typeface="Meiryo UI" panose="020B0604030504040204" pitchFamily="50" charset="-128"/>
                <a:ea typeface="Meiryo UI" panose="020B0604030504040204" pitchFamily="50" charset="-128"/>
              </a:rPr>
              <a:t>?</a:t>
            </a:r>
            <a:endParaRPr kumimoji="1" lang="ja-JP" altLang="en-US" sz="1600" dirty="0">
              <a:solidFill>
                <a:schemeClr val="tx2"/>
              </a:solidFill>
              <a:latin typeface="Meiryo UI" panose="020B0604030504040204" pitchFamily="50" charset="-128"/>
              <a:ea typeface="Meiryo UI" panose="020B0604030504040204" pitchFamily="50" charset="-128"/>
            </a:endParaRPr>
          </a:p>
        </p:txBody>
      </p:sp>
      <p:sp>
        <p:nvSpPr>
          <p:cNvPr id="35" name="テキスト ボックス 34">
            <a:extLst>
              <a:ext uri="{FF2B5EF4-FFF2-40B4-BE49-F238E27FC236}">
                <a16:creationId xmlns:a16="http://schemas.microsoft.com/office/drawing/2014/main" id="{AB9BF29C-88F5-4F04-ABBB-6E4EC00A0EC5}"/>
              </a:ext>
            </a:extLst>
          </p:cNvPr>
          <p:cNvSpPr txBox="1"/>
          <p:nvPr/>
        </p:nvSpPr>
        <p:spPr>
          <a:xfrm>
            <a:off x="5307857" y="5499081"/>
            <a:ext cx="1218603" cy="338554"/>
          </a:xfrm>
          <a:prstGeom prst="rect">
            <a:avLst/>
          </a:prstGeom>
          <a:noFill/>
        </p:spPr>
        <p:txBody>
          <a:bodyPr wrap="none" rtlCol="0">
            <a:spAutoFit/>
          </a:bodyPr>
          <a:lstStyle>
            <a:defPPr rtl="0">
              <a:defRPr lang="ja-jp"/>
            </a:defPPr>
            <a:lvl1pPr>
              <a:defRPr kumimoji="1" sz="1600">
                <a:solidFill>
                  <a:schemeClr val="tx2"/>
                </a:solidFill>
                <a:latin typeface="Meiryo UI" panose="020B0604030504040204" pitchFamily="50" charset="-128"/>
                <a:ea typeface="Meiryo UI" panose="020B0604030504040204" pitchFamily="50" charset="-128"/>
              </a:defRPr>
            </a:lvl1pPr>
          </a:lstStyle>
          <a:p>
            <a:r>
              <a:rPr lang="ja-JP" altLang="en-US" dirty="0"/>
              <a:t>共有フォルダ</a:t>
            </a:r>
          </a:p>
        </p:txBody>
      </p:sp>
      <p:pic>
        <p:nvPicPr>
          <p:cNvPr id="40" name="図 39">
            <a:extLst>
              <a:ext uri="{FF2B5EF4-FFF2-40B4-BE49-F238E27FC236}">
                <a16:creationId xmlns:a16="http://schemas.microsoft.com/office/drawing/2014/main" id="{A9978E51-FEFF-4587-A6CD-6F3626CEA1B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078705" y="2371185"/>
            <a:ext cx="1396998" cy="1396998"/>
          </a:xfrm>
          <a:prstGeom prst="rect">
            <a:avLst/>
          </a:prstGeom>
        </p:spPr>
      </p:pic>
      <p:sp>
        <p:nvSpPr>
          <p:cNvPr id="42" name="テキスト ボックス 41">
            <a:extLst>
              <a:ext uri="{FF2B5EF4-FFF2-40B4-BE49-F238E27FC236}">
                <a16:creationId xmlns:a16="http://schemas.microsoft.com/office/drawing/2014/main" id="{C6A3A90E-C6E0-4BCE-A67A-3B612BC637C1}"/>
              </a:ext>
            </a:extLst>
          </p:cNvPr>
          <p:cNvSpPr txBox="1"/>
          <p:nvPr/>
        </p:nvSpPr>
        <p:spPr>
          <a:xfrm>
            <a:off x="2434584" y="1665948"/>
            <a:ext cx="1301959" cy="461665"/>
          </a:xfrm>
          <a:prstGeom prst="rect">
            <a:avLst/>
          </a:prstGeom>
          <a:noFill/>
        </p:spPr>
        <p:txBody>
          <a:bodyPr wrap="none" rtlCol="0">
            <a:spAutoFit/>
          </a:bodyPr>
          <a:lstStyle>
            <a:defPPr rtl="0">
              <a:defRPr lang="ja-jp"/>
            </a:defPPr>
            <a:lvl1pPr>
              <a:defRPr kumimoji="1" sz="1600">
                <a:solidFill>
                  <a:schemeClr val="tx2"/>
                </a:solidFill>
                <a:latin typeface="Meiryo UI" panose="020B0604030504040204" pitchFamily="50" charset="-128"/>
                <a:ea typeface="Meiryo UI" panose="020B0604030504040204" pitchFamily="50" charset="-128"/>
              </a:defRPr>
            </a:lvl1pPr>
          </a:lstStyle>
          <a:p>
            <a:r>
              <a:rPr lang="ja-JP" altLang="en-US" sz="2400" dirty="0"/>
              <a:t>塗り絵係</a:t>
            </a:r>
          </a:p>
        </p:txBody>
      </p:sp>
      <p:sp>
        <p:nvSpPr>
          <p:cNvPr id="44" name="テキスト ボックス 43">
            <a:extLst>
              <a:ext uri="{FF2B5EF4-FFF2-40B4-BE49-F238E27FC236}">
                <a16:creationId xmlns:a16="http://schemas.microsoft.com/office/drawing/2014/main" id="{5A9901B1-C975-47FD-95F2-00035C7F6D47}"/>
              </a:ext>
            </a:extLst>
          </p:cNvPr>
          <p:cNvSpPr txBox="1"/>
          <p:nvPr/>
        </p:nvSpPr>
        <p:spPr>
          <a:xfrm>
            <a:off x="6368214" y="1678831"/>
            <a:ext cx="1107996" cy="461665"/>
          </a:xfrm>
          <a:prstGeom prst="rect">
            <a:avLst/>
          </a:prstGeom>
          <a:noFill/>
        </p:spPr>
        <p:txBody>
          <a:bodyPr wrap="none" rtlCol="0">
            <a:spAutoFit/>
          </a:bodyPr>
          <a:lstStyle>
            <a:defPPr rtl="0">
              <a:defRPr lang="ja-jp"/>
            </a:defPPr>
            <a:lvl1pPr>
              <a:defRPr kumimoji="1" sz="1600">
                <a:solidFill>
                  <a:schemeClr val="tx2"/>
                </a:solidFill>
                <a:latin typeface="Meiryo UI" panose="020B0604030504040204" pitchFamily="50" charset="-128"/>
                <a:ea typeface="Meiryo UI" panose="020B0604030504040204" pitchFamily="50" charset="-128"/>
              </a:defRPr>
            </a:lvl1pPr>
          </a:lstStyle>
          <a:p>
            <a:r>
              <a:rPr lang="ja-JP" altLang="en-US" sz="2400" dirty="0"/>
              <a:t>印刷係</a:t>
            </a:r>
          </a:p>
        </p:txBody>
      </p:sp>
      <p:sp>
        <p:nvSpPr>
          <p:cNvPr id="46" name="テキスト ボックス 45">
            <a:extLst>
              <a:ext uri="{FF2B5EF4-FFF2-40B4-BE49-F238E27FC236}">
                <a16:creationId xmlns:a16="http://schemas.microsoft.com/office/drawing/2014/main" id="{C25D69F4-8537-49E9-872B-91EF152C5526}"/>
              </a:ext>
            </a:extLst>
          </p:cNvPr>
          <p:cNvSpPr txBox="1"/>
          <p:nvPr/>
        </p:nvSpPr>
        <p:spPr>
          <a:xfrm>
            <a:off x="1572126" y="5837635"/>
            <a:ext cx="2162772" cy="584775"/>
          </a:xfrm>
          <a:prstGeom prst="rect">
            <a:avLst/>
          </a:prstGeom>
          <a:noFill/>
        </p:spPr>
        <p:txBody>
          <a:bodyPr wrap="none" rtlCol="0">
            <a:spAutoFit/>
          </a:bodyPr>
          <a:lstStyle>
            <a:defPPr rtl="0">
              <a:defRPr lang="ja-jp"/>
            </a:defPPr>
            <a:lvl1pPr>
              <a:defRPr kumimoji="1" sz="1600">
                <a:solidFill>
                  <a:schemeClr val="tx2"/>
                </a:solidFill>
                <a:latin typeface="Meiryo UI" panose="020B0604030504040204" pitchFamily="50" charset="-128"/>
                <a:ea typeface="Meiryo UI" panose="020B0604030504040204" pitchFamily="50" charset="-128"/>
              </a:defRPr>
            </a:lvl1pPr>
          </a:lstStyle>
          <a:p>
            <a:r>
              <a:rPr lang="ja-JP" altLang="en-US" dirty="0"/>
              <a:t>受付番号で</a:t>
            </a:r>
            <a:r>
              <a:rPr lang="en-US" altLang="ja-JP" dirty="0"/>
              <a:t>USB</a:t>
            </a:r>
            <a:r>
              <a:rPr lang="ja-JP" altLang="en-US" dirty="0"/>
              <a:t>に保存</a:t>
            </a:r>
          </a:p>
          <a:p>
            <a:r>
              <a:rPr lang="ja-JP" altLang="en-US" dirty="0"/>
              <a:t>共有フォルダにコピー</a:t>
            </a:r>
          </a:p>
        </p:txBody>
      </p:sp>
      <p:cxnSp>
        <p:nvCxnSpPr>
          <p:cNvPr id="53" name="直線コネクタ 52">
            <a:extLst>
              <a:ext uri="{FF2B5EF4-FFF2-40B4-BE49-F238E27FC236}">
                <a16:creationId xmlns:a16="http://schemas.microsoft.com/office/drawing/2014/main" id="{A16F9F73-8D88-4CEF-82E3-0B948BA6E9C9}"/>
              </a:ext>
            </a:extLst>
          </p:cNvPr>
          <p:cNvCxnSpPr>
            <a:cxnSpLocks/>
          </p:cNvCxnSpPr>
          <p:nvPr/>
        </p:nvCxnSpPr>
        <p:spPr>
          <a:xfrm>
            <a:off x="3156214" y="2924999"/>
            <a:ext cx="2329050" cy="327526"/>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54" name="テキスト ボックス 53">
            <a:extLst>
              <a:ext uri="{FF2B5EF4-FFF2-40B4-BE49-F238E27FC236}">
                <a16:creationId xmlns:a16="http://schemas.microsoft.com/office/drawing/2014/main" id="{F507B7B5-5161-4F61-9DEE-C1EBA5DDBA57}"/>
              </a:ext>
            </a:extLst>
          </p:cNvPr>
          <p:cNvSpPr txBox="1"/>
          <p:nvPr/>
        </p:nvSpPr>
        <p:spPr>
          <a:xfrm>
            <a:off x="3348649" y="3154475"/>
            <a:ext cx="1410964" cy="338554"/>
          </a:xfrm>
          <a:prstGeom prst="rect">
            <a:avLst/>
          </a:prstGeom>
          <a:noFill/>
        </p:spPr>
        <p:txBody>
          <a:bodyPr wrap="none" rtlCol="0">
            <a:spAutoFit/>
          </a:bodyPr>
          <a:lstStyle>
            <a:defPPr rtl="0">
              <a:defRPr lang="ja-jp"/>
            </a:defPPr>
            <a:lvl1pPr>
              <a:defRPr kumimoji="1" sz="1600">
                <a:solidFill>
                  <a:schemeClr val="tx2"/>
                </a:solidFill>
                <a:latin typeface="Meiryo UI" panose="020B0604030504040204" pitchFamily="50" charset="-128"/>
                <a:ea typeface="Meiryo UI" panose="020B0604030504040204" pitchFamily="50" charset="-128"/>
              </a:defRPr>
            </a:lvl1pPr>
          </a:lstStyle>
          <a:p>
            <a:r>
              <a:rPr lang="ja-JP" altLang="en-US" dirty="0"/>
              <a:t>無線</a:t>
            </a:r>
            <a:r>
              <a:rPr lang="en-US" altLang="ja-JP" dirty="0"/>
              <a:t>LAN</a:t>
            </a:r>
            <a:r>
              <a:rPr lang="ja-JP" altLang="en-US" dirty="0"/>
              <a:t>接続</a:t>
            </a:r>
          </a:p>
        </p:txBody>
      </p:sp>
      <p:pic>
        <p:nvPicPr>
          <p:cNvPr id="37" name="図 36">
            <a:extLst>
              <a:ext uri="{FF2B5EF4-FFF2-40B4-BE49-F238E27FC236}">
                <a16:creationId xmlns:a16="http://schemas.microsoft.com/office/drawing/2014/main" id="{E4D05602-5215-4DFB-9CF0-D8396705614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31859" y="3413382"/>
            <a:ext cx="946135" cy="709601"/>
          </a:xfrm>
          <a:prstGeom prst="rect">
            <a:avLst/>
          </a:prstGeom>
        </p:spPr>
      </p:pic>
      <p:pic>
        <p:nvPicPr>
          <p:cNvPr id="38" name="図 37">
            <a:extLst>
              <a:ext uri="{FF2B5EF4-FFF2-40B4-BE49-F238E27FC236}">
                <a16:creationId xmlns:a16="http://schemas.microsoft.com/office/drawing/2014/main" id="{D330325F-D3ED-440C-9878-0E43DBC9D9B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11138" y="4447591"/>
            <a:ext cx="946135" cy="709601"/>
          </a:xfrm>
          <a:prstGeom prst="rect">
            <a:avLst/>
          </a:prstGeom>
        </p:spPr>
      </p:pic>
      <p:pic>
        <p:nvPicPr>
          <p:cNvPr id="6" name="図 5">
            <a:extLst>
              <a:ext uri="{FF2B5EF4-FFF2-40B4-BE49-F238E27FC236}">
                <a16:creationId xmlns:a16="http://schemas.microsoft.com/office/drawing/2014/main" id="{A0FC161E-0FB8-4F72-A1FE-B4EC8DCD308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832556" y="3499930"/>
            <a:ext cx="578582" cy="536503"/>
          </a:xfrm>
          <a:prstGeom prst="rect">
            <a:avLst/>
          </a:prstGeom>
        </p:spPr>
      </p:pic>
      <p:pic>
        <p:nvPicPr>
          <p:cNvPr id="48" name="図 47">
            <a:extLst>
              <a:ext uri="{FF2B5EF4-FFF2-40B4-BE49-F238E27FC236}">
                <a16:creationId xmlns:a16="http://schemas.microsoft.com/office/drawing/2014/main" id="{B9748B24-2BA5-4F85-BC8C-E7193E993E3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775508" y="2447444"/>
            <a:ext cx="578582" cy="536503"/>
          </a:xfrm>
          <a:prstGeom prst="rect">
            <a:avLst/>
          </a:prstGeom>
        </p:spPr>
      </p:pic>
      <p:pic>
        <p:nvPicPr>
          <p:cNvPr id="50" name="図 49">
            <a:extLst>
              <a:ext uri="{FF2B5EF4-FFF2-40B4-BE49-F238E27FC236}">
                <a16:creationId xmlns:a16="http://schemas.microsoft.com/office/drawing/2014/main" id="{DC87D6B2-C13E-47B4-ACBC-40DD69ADCE4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873166" y="4491684"/>
            <a:ext cx="578582" cy="536503"/>
          </a:xfrm>
          <a:prstGeom prst="rect">
            <a:avLst/>
          </a:prstGeom>
        </p:spPr>
      </p:pic>
      <p:cxnSp>
        <p:nvCxnSpPr>
          <p:cNvPr id="51" name="直線コネクタ 50">
            <a:extLst>
              <a:ext uri="{FF2B5EF4-FFF2-40B4-BE49-F238E27FC236}">
                <a16:creationId xmlns:a16="http://schemas.microsoft.com/office/drawing/2014/main" id="{EAD93498-6116-4E23-8C02-EDD275E3B631}"/>
              </a:ext>
            </a:extLst>
          </p:cNvPr>
          <p:cNvCxnSpPr>
            <a:cxnSpLocks/>
          </p:cNvCxnSpPr>
          <p:nvPr/>
        </p:nvCxnSpPr>
        <p:spPr>
          <a:xfrm flipV="1">
            <a:off x="3179216" y="3409814"/>
            <a:ext cx="1915778" cy="583943"/>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5" name="直線コネクタ 54">
            <a:extLst>
              <a:ext uri="{FF2B5EF4-FFF2-40B4-BE49-F238E27FC236}">
                <a16:creationId xmlns:a16="http://schemas.microsoft.com/office/drawing/2014/main" id="{378D56F4-47A9-4744-89EB-211F2EE172A3}"/>
              </a:ext>
            </a:extLst>
          </p:cNvPr>
          <p:cNvCxnSpPr>
            <a:cxnSpLocks/>
          </p:cNvCxnSpPr>
          <p:nvPr/>
        </p:nvCxnSpPr>
        <p:spPr>
          <a:xfrm flipV="1">
            <a:off x="3253032" y="3496364"/>
            <a:ext cx="1977284" cy="1467375"/>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30" name="正方形/長方形 29">
            <a:extLst>
              <a:ext uri="{FF2B5EF4-FFF2-40B4-BE49-F238E27FC236}">
                <a16:creationId xmlns:a16="http://schemas.microsoft.com/office/drawing/2014/main" id="{2392BD5D-BF88-4F3F-B2DE-FC643400B9D3}"/>
              </a:ext>
            </a:extLst>
          </p:cNvPr>
          <p:cNvSpPr/>
          <p:nvPr/>
        </p:nvSpPr>
        <p:spPr>
          <a:xfrm>
            <a:off x="3464250" y="3899042"/>
            <a:ext cx="800219" cy="338554"/>
          </a:xfrm>
          <a:prstGeom prst="rect">
            <a:avLst/>
          </a:prstGeom>
          <a:noFill/>
          <a:ln>
            <a:solidFill>
              <a:schemeClr val="tx2"/>
            </a:solidFill>
          </a:ln>
        </p:spPr>
        <p:txBody>
          <a:bodyPr wrap="none" rtlCol="0">
            <a:spAutoFit/>
          </a:bodyPr>
          <a:lstStyle/>
          <a:p>
            <a:r>
              <a:rPr kumimoji="1" lang="ja-JP" altLang="en-US" sz="1600" dirty="0">
                <a:solidFill>
                  <a:schemeClr val="tx2"/>
                </a:solidFill>
                <a:latin typeface="Meiryo UI" panose="020B0604030504040204" pitchFamily="50" charset="-128"/>
                <a:ea typeface="Meiryo UI" panose="020B0604030504040204" pitchFamily="50" charset="-128"/>
              </a:rPr>
              <a:t>受付票</a:t>
            </a:r>
          </a:p>
        </p:txBody>
      </p:sp>
      <p:sp>
        <p:nvSpPr>
          <p:cNvPr id="31" name="テキスト ボックス 30">
            <a:extLst>
              <a:ext uri="{FF2B5EF4-FFF2-40B4-BE49-F238E27FC236}">
                <a16:creationId xmlns:a16="http://schemas.microsoft.com/office/drawing/2014/main" id="{99EA1586-CC44-467D-9A98-B5F2B2A20EB4}"/>
              </a:ext>
            </a:extLst>
          </p:cNvPr>
          <p:cNvSpPr txBox="1"/>
          <p:nvPr/>
        </p:nvSpPr>
        <p:spPr>
          <a:xfrm>
            <a:off x="6811960" y="4725144"/>
            <a:ext cx="2933816" cy="584775"/>
          </a:xfrm>
          <a:prstGeom prst="rect">
            <a:avLst/>
          </a:prstGeom>
          <a:noFill/>
        </p:spPr>
        <p:txBody>
          <a:bodyPr wrap="none" rtlCol="0">
            <a:spAutoFit/>
          </a:bodyPr>
          <a:lstStyle>
            <a:defPPr rtl="0">
              <a:defRPr lang="ja-jp"/>
            </a:defPPr>
            <a:lvl1pPr>
              <a:defRPr kumimoji="1" sz="1600">
                <a:solidFill>
                  <a:schemeClr val="tx2"/>
                </a:solidFill>
                <a:latin typeface="Meiryo UI" panose="020B0604030504040204" pitchFamily="50" charset="-128"/>
                <a:ea typeface="Meiryo UI" panose="020B0604030504040204" pitchFamily="50" charset="-128"/>
              </a:defRPr>
            </a:lvl1pPr>
          </a:lstStyle>
          <a:p>
            <a:r>
              <a:rPr lang="ja-JP" altLang="en-US" dirty="0"/>
              <a:t>担当する受付票の受付番号の</a:t>
            </a:r>
          </a:p>
          <a:p>
            <a:r>
              <a:rPr lang="ja-JP" altLang="en-US" dirty="0"/>
              <a:t>缶バッチ塗り絵を複数同時に印刷</a:t>
            </a:r>
          </a:p>
        </p:txBody>
      </p:sp>
      <p:sp>
        <p:nvSpPr>
          <p:cNvPr id="36" name="テキスト ボックス 35">
            <a:extLst>
              <a:ext uri="{FF2B5EF4-FFF2-40B4-BE49-F238E27FC236}">
                <a16:creationId xmlns:a16="http://schemas.microsoft.com/office/drawing/2014/main" id="{08FF3FC9-81F2-4990-AA19-04979CA40E65}"/>
              </a:ext>
            </a:extLst>
          </p:cNvPr>
          <p:cNvSpPr txBox="1"/>
          <p:nvPr/>
        </p:nvSpPr>
        <p:spPr>
          <a:xfrm>
            <a:off x="6723009" y="5636619"/>
            <a:ext cx="1944763" cy="584775"/>
          </a:xfrm>
          <a:prstGeom prst="rect">
            <a:avLst/>
          </a:prstGeom>
          <a:noFill/>
        </p:spPr>
        <p:txBody>
          <a:bodyPr wrap="none" rtlCol="0">
            <a:spAutoFit/>
          </a:bodyPr>
          <a:lstStyle>
            <a:defPPr rtl="0">
              <a:defRPr lang="ja-jp"/>
            </a:defPPr>
            <a:lvl1pPr>
              <a:defRPr kumimoji="1" sz="1600">
                <a:solidFill>
                  <a:schemeClr val="tx2"/>
                </a:solidFill>
                <a:latin typeface="Meiryo UI" panose="020B0604030504040204" pitchFamily="50" charset="-128"/>
                <a:ea typeface="Meiryo UI" panose="020B0604030504040204" pitchFamily="50" charset="-128"/>
              </a:defRPr>
            </a:lvl1pPr>
          </a:lstStyle>
          <a:p>
            <a:r>
              <a:rPr lang="ja-JP" altLang="en-US" dirty="0"/>
              <a:t>印刷係が複数の時は</a:t>
            </a:r>
          </a:p>
          <a:p>
            <a:r>
              <a:rPr lang="ja-JP" altLang="en-US" dirty="0"/>
              <a:t>受付票で担当を管理</a:t>
            </a:r>
          </a:p>
        </p:txBody>
      </p:sp>
      <p:pic>
        <p:nvPicPr>
          <p:cNvPr id="39" name="図 38">
            <a:extLst>
              <a:ext uri="{FF2B5EF4-FFF2-40B4-BE49-F238E27FC236}">
                <a16:creationId xmlns:a16="http://schemas.microsoft.com/office/drawing/2014/main" id="{4C684267-0ECE-48EF-97C1-AF0B317E572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67772" y="3948292"/>
            <a:ext cx="889401" cy="667051"/>
          </a:xfrm>
          <a:prstGeom prst="rect">
            <a:avLst/>
          </a:prstGeom>
        </p:spPr>
      </p:pic>
      <p:pic>
        <p:nvPicPr>
          <p:cNvPr id="41" name="図 40">
            <a:extLst>
              <a:ext uri="{FF2B5EF4-FFF2-40B4-BE49-F238E27FC236}">
                <a16:creationId xmlns:a16="http://schemas.microsoft.com/office/drawing/2014/main" id="{C9EE00E5-DE1D-4979-9481-96C2F60E2318}"/>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098675" y="3919838"/>
            <a:ext cx="725758" cy="725758"/>
          </a:xfrm>
          <a:prstGeom prst="rect">
            <a:avLst/>
          </a:prstGeom>
        </p:spPr>
      </p:pic>
      <p:cxnSp>
        <p:nvCxnSpPr>
          <p:cNvPr id="43" name="直線コネクタ 42">
            <a:extLst>
              <a:ext uri="{FF2B5EF4-FFF2-40B4-BE49-F238E27FC236}">
                <a16:creationId xmlns:a16="http://schemas.microsoft.com/office/drawing/2014/main" id="{82D9C6EB-975D-4CDD-8D50-500BB371C314}"/>
              </a:ext>
            </a:extLst>
          </p:cNvPr>
          <p:cNvCxnSpPr>
            <a:cxnSpLocks/>
          </p:cNvCxnSpPr>
          <p:nvPr/>
        </p:nvCxnSpPr>
        <p:spPr>
          <a:xfrm>
            <a:off x="6536297" y="3513752"/>
            <a:ext cx="2366427" cy="85482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5" name="直線矢印コネクタ 44">
            <a:extLst>
              <a:ext uri="{FF2B5EF4-FFF2-40B4-BE49-F238E27FC236}">
                <a16:creationId xmlns:a16="http://schemas.microsoft.com/office/drawing/2014/main" id="{CD47C043-2E59-48FF-9B32-2D8C42826615}"/>
              </a:ext>
            </a:extLst>
          </p:cNvPr>
          <p:cNvCxnSpPr>
            <a:cxnSpLocks/>
          </p:cNvCxnSpPr>
          <p:nvPr/>
        </p:nvCxnSpPr>
        <p:spPr>
          <a:xfrm>
            <a:off x="9629181" y="4281818"/>
            <a:ext cx="35366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7" name="テキスト ボックス 46">
            <a:extLst>
              <a:ext uri="{FF2B5EF4-FFF2-40B4-BE49-F238E27FC236}">
                <a16:creationId xmlns:a16="http://schemas.microsoft.com/office/drawing/2014/main" id="{A1E2D3C8-338E-41FD-B760-BB3655199345}"/>
              </a:ext>
            </a:extLst>
          </p:cNvPr>
          <p:cNvSpPr txBox="1"/>
          <p:nvPr/>
        </p:nvSpPr>
        <p:spPr>
          <a:xfrm>
            <a:off x="9177884" y="3669214"/>
            <a:ext cx="1385316" cy="338554"/>
          </a:xfrm>
          <a:prstGeom prst="rect">
            <a:avLst/>
          </a:prstGeom>
          <a:noFill/>
        </p:spPr>
        <p:txBody>
          <a:bodyPr wrap="none" rtlCol="0">
            <a:spAutoFit/>
          </a:bodyPr>
          <a:lstStyle>
            <a:defPPr rtl="0">
              <a:defRPr lang="ja-jp"/>
            </a:defPPr>
            <a:lvl1pPr>
              <a:defRPr kumimoji="1" sz="1600">
                <a:solidFill>
                  <a:schemeClr val="tx2"/>
                </a:solidFill>
                <a:latin typeface="Meiryo UI" panose="020B0604030504040204" pitchFamily="50" charset="-128"/>
                <a:ea typeface="Meiryo UI" panose="020B0604030504040204" pitchFamily="50" charset="-128"/>
              </a:defRPr>
            </a:lvl1pPr>
          </a:lstStyle>
          <a:p>
            <a:r>
              <a:rPr lang="ja-JP" altLang="en-US" dirty="0"/>
              <a:t>缶バッチ塗り絵</a:t>
            </a:r>
          </a:p>
        </p:txBody>
      </p:sp>
      <p:sp>
        <p:nvSpPr>
          <p:cNvPr id="49" name="テキスト ボックス 48">
            <a:extLst>
              <a:ext uri="{FF2B5EF4-FFF2-40B4-BE49-F238E27FC236}">
                <a16:creationId xmlns:a16="http://schemas.microsoft.com/office/drawing/2014/main" id="{B0B93093-0CC5-43EC-ABE0-7ECCEA939CD5}"/>
              </a:ext>
            </a:extLst>
          </p:cNvPr>
          <p:cNvSpPr txBox="1"/>
          <p:nvPr/>
        </p:nvSpPr>
        <p:spPr>
          <a:xfrm>
            <a:off x="7541742" y="3905287"/>
            <a:ext cx="1410964" cy="338554"/>
          </a:xfrm>
          <a:prstGeom prst="rect">
            <a:avLst/>
          </a:prstGeom>
          <a:noFill/>
        </p:spPr>
        <p:txBody>
          <a:bodyPr wrap="none" rtlCol="0">
            <a:spAutoFit/>
          </a:bodyPr>
          <a:lstStyle>
            <a:defPPr rtl="0">
              <a:defRPr lang="ja-jp"/>
            </a:defPPr>
            <a:lvl1pPr>
              <a:defRPr kumimoji="1" sz="1600">
                <a:solidFill>
                  <a:schemeClr val="tx2"/>
                </a:solidFill>
                <a:latin typeface="Meiryo UI" panose="020B0604030504040204" pitchFamily="50" charset="-128"/>
                <a:ea typeface="Meiryo UI" panose="020B0604030504040204" pitchFamily="50" charset="-128"/>
              </a:defRPr>
            </a:lvl1pPr>
          </a:lstStyle>
          <a:p>
            <a:r>
              <a:rPr lang="ja-JP" altLang="en-US" dirty="0"/>
              <a:t>無線</a:t>
            </a:r>
            <a:r>
              <a:rPr lang="en-US" altLang="ja-JP" dirty="0"/>
              <a:t>LAN</a:t>
            </a:r>
            <a:r>
              <a:rPr lang="ja-JP" altLang="en-US" dirty="0"/>
              <a:t>接続</a:t>
            </a:r>
          </a:p>
        </p:txBody>
      </p:sp>
      <p:sp>
        <p:nvSpPr>
          <p:cNvPr id="52" name="テキスト ボックス 51">
            <a:extLst>
              <a:ext uri="{FF2B5EF4-FFF2-40B4-BE49-F238E27FC236}">
                <a16:creationId xmlns:a16="http://schemas.microsoft.com/office/drawing/2014/main" id="{6BC04E10-E53A-4A4A-8F13-B66F89EDCF11}"/>
              </a:ext>
            </a:extLst>
          </p:cNvPr>
          <p:cNvSpPr txBox="1"/>
          <p:nvPr/>
        </p:nvSpPr>
        <p:spPr>
          <a:xfrm>
            <a:off x="5293564" y="1896780"/>
            <a:ext cx="1085554" cy="523220"/>
          </a:xfrm>
          <a:prstGeom prst="rect">
            <a:avLst/>
          </a:prstGeom>
          <a:noFill/>
        </p:spPr>
        <p:txBody>
          <a:bodyPr wrap="none" rtlCol="0">
            <a:spAutoFit/>
          </a:bodyPr>
          <a:lstStyle/>
          <a:p>
            <a:r>
              <a:rPr kumimoji="1" lang="en-US" altLang="ja-JP" sz="2800" dirty="0">
                <a:solidFill>
                  <a:srgbClr val="FF0000"/>
                </a:solidFill>
                <a:latin typeface="Meiryo UI" panose="020B0604030504040204" pitchFamily="50" charset="-128"/>
                <a:ea typeface="Meiryo UI" panose="020B0604030504040204" pitchFamily="50" charset="-128"/>
              </a:rPr>
              <a:t>PC01</a:t>
            </a:r>
            <a:endParaRPr kumimoji="1" lang="ja-JP" altLang="en-US" sz="2800" dirty="0">
              <a:solidFill>
                <a:srgbClr val="FF0000"/>
              </a:solidFill>
              <a:latin typeface="Meiryo UI" panose="020B0604030504040204" pitchFamily="50" charset="-128"/>
              <a:ea typeface="Meiryo UI" panose="020B0604030504040204" pitchFamily="50" charset="-128"/>
            </a:endParaRPr>
          </a:p>
        </p:txBody>
      </p:sp>
      <p:pic>
        <p:nvPicPr>
          <p:cNvPr id="56" name="図 55">
            <a:extLst>
              <a:ext uri="{FF2B5EF4-FFF2-40B4-BE49-F238E27FC236}">
                <a16:creationId xmlns:a16="http://schemas.microsoft.com/office/drawing/2014/main" id="{1B26000A-D891-46BE-B9B2-CA02AD66232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60602" y="1475830"/>
            <a:ext cx="889401" cy="667051"/>
          </a:xfrm>
          <a:prstGeom prst="rect">
            <a:avLst/>
          </a:prstGeom>
        </p:spPr>
      </p:pic>
      <p:pic>
        <p:nvPicPr>
          <p:cNvPr id="57" name="図 56">
            <a:extLst>
              <a:ext uri="{FF2B5EF4-FFF2-40B4-BE49-F238E27FC236}">
                <a16:creationId xmlns:a16="http://schemas.microsoft.com/office/drawing/2014/main" id="{04927AB4-51E1-4506-BF2B-97D27DFC2D0A}"/>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091505" y="1447376"/>
            <a:ext cx="725758" cy="725758"/>
          </a:xfrm>
          <a:prstGeom prst="rect">
            <a:avLst/>
          </a:prstGeom>
        </p:spPr>
      </p:pic>
      <p:cxnSp>
        <p:nvCxnSpPr>
          <p:cNvPr id="58" name="直線矢印コネクタ 57">
            <a:extLst>
              <a:ext uri="{FF2B5EF4-FFF2-40B4-BE49-F238E27FC236}">
                <a16:creationId xmlns:a16="http://schemas.microsoft.com/office/drawing/2014/main" id="{2D028AFD-CB62-4FE0-ADF6-96D42793278B}"/>
              </a:ext>
            </a:extLst>
          </p:cNvPr>
          <p:cNvCxnSpPr>
            <a:cxnSpLocks/>
          </p:cNvCxnSpPr>
          <p:nvPr/>
        </p:nvCxnSpPr>
        <p:spPr>
          <a:xfrm>
            <a:off x="9622011" y="1809356"/>
            <a:ext cx="35366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9" name="テキスト ボックス 58">
            <a:extLst>
              <a:ext uri="{FF2B5EF4-FFF2-40B4-BE49-F238E27FC236}">
                <a16:creationId xmlns:a16="http://schemas.microsoft.com/office/drawing/2014/main" id="{B9920C5C-E944-4EA0-B3AE-1B15331C56DA}"/>
              </a:ext>
            </a:extLst>
          </p:cNvPr>
          <p:cNvSpPr txBox="1"/>
          <p:nvPr/>
        </p:nvSpPr>
        <p:spPr>
          <a:xfrm>
            <a:off x="9082800" y="1196752"/>
            <a:ext cx="1385316" cy="338554"/>
          </a:xfrm>
          <a:prstGeom prst="rect">
            <a:avLst/>
          </a:prstGeom>
          <a:noFill/>
        </p:spPr>
        <p:txBody>
          <a:bodyPr wrap="none" rtlCol="0">
            <a:spAutoFit/>
          </a:bodyPr>
          <a:lstStyle>
            <a:defPPr rtl="0">
              <a:defRPr lang="ja-jp"/>
            </a:defPPr>
            <a:lvl1pPr>
              <a:defRPr kumimoji="1" sz="1600">
                <a:solidFill>
                  <a:schemeClr val="tx2"/>
                </a:solidFill>
                <a:latin typeface="Meiryo UI" panose="020B0604030504040204" pitchFamily="50" charset="-128"/>
                <a:ea typeface="Meiryo UI" panose="020B0604030504040204" pitchFamily="50" charset="-128"/>
              </a:defRPr>
            </a:lvl1pPr>
          </a:lstStyle>
          <a:p>
            <a:r>
              <a:rPr lang="ja-JP" altLang="en-US" dirty="0"/>
              <a:t>缶バッチ塗り絵</a:t>
            </a:r>
          </a:p>
        </p:txBody>
      </p:sp>
      <p:sp>
        <p:nvSpPr>
          <p:cNvPr id="60" name="テキスト ボックス 59">
            <a:extLst>
              <a:ext uri="{FF2B5EF4-FFF2-40B4-BE49-F238E27FC236}">
                <a16:creationId xmlns:a16="http://schemas.microsoft.com/office/drawing/2014/main" id="{FD8457C5-335C-41CC-B81E-122F9B736D02}"/>
              </a:ext>
            </a:extLst>
          </p:cNvPr>
          <p:cNvSpPr txBox="1"/>
          <p:nvPr/>
        </p:nvSpPr>
        <p:spPr>
          <a:xfrm>
            <a:off x="7534572" y="1432825"/>
            <a:ext cx="1410964" cy="338554"/>
          </a:xfrm>
          <a:prstGeom prst="rect">
            <a:avLst/>
          </a:prstGeom>
          <a:noFill/>
        </p:spPr>
        <p:txBody>
          <a:bodyPr wrap="none" rtlCol="0">
            <a:spAutoFit/>
          </a:bodyPr>
          <a:lstStyle>
            <a:defPPr rtl="0">
              <a:defRPr lang="ja-jp"/>
            </a:defPPr>
            <a:lvl1pPr>
              <a:defRPr kumimoji="1" sz="1600">
                <a:solidFill>
                  <a:schemeClr val="tx2"/>
                </a:solidFill>
                <a:latin typeface="Meiryo UI" panose="020B0604030504040204" pitchFamily="50" charset="-128"/>
                <a:ea typeface="Meiryo UI" panose="020B0604030504040204" pitchFamily="50" charset="-128"/>
              </a:defRPr>
            </a:lvl1pPr>
          </a:lstStyle>
          <a:p>
            <a:r>
              <a:rPr lang="ja-JP" altLang="en-US" dirty="0"/>
              <a:t>無線</a:t>
            </a:r>
            <a:r>
              <a:rPr lang="en-US" altLang="ja-JP" dirty="0"/>
              <a:t>LAN</a:t>
            </a:r>
            <a:r>
              <a:rPr lang="ja-JP" altLang="en-US" dirty="0"/>
              <a:t>接続</a:t>
            </a:r>
          </a:p>
        </p:txBody>
      </p:sp>
      <p:cxnSp>
        <p:nvCxnSpPr>
          <p:cNvPr id="61" name="直線コネクタ 60">
            <a:extLst>
              <a:ext uri="{FF2B5EF4-FFF2-40B4-BE49-F238E27FC236}">
                <a16:creationId xmlns:a16="http://schemas.microsoft.com/office/drawing/2014/main" id="{461C1F3F-3198-4237-AD43-EA4198571BE8}"/>
              </a:ext>
            </a:extLst>
          </p:cNvPr>
          <p:cNvCxnSpPr>
            <a:cxnSpLocks/>
          </p:cNvCxnSpPr>
          <p:nvPr/>
        </p:nvCxnSpPr>
        <p:spPr>
          <a:xfrm flipV="1">
            <a:off x="6814492" y="2020437"/>
            <a:ext cx="2016224" cy="715699"/>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FE9F6CB7-82BA-4532-B2E3-0125B892CA2D}"/>
              </a:ext>
            </a:extLst>
          </p:cNvPr>
          <p:cNvSpPr txBox="1"/>
          <p:nvPr/>
        </p:nvSpPr>
        <p:spPr>
          <a:xfrm>
            <a:off x="9489379" y="1914128"/>
            <a:ext cx="595035" cy="338554"/>
          </a:xfrm>
          <a:prstGeom prst="rect">
            <a:avLst/>
          </a:prstGeom>
          <a:noFill/>
        </p:spPr>
        <p:txBody>
          <a:bodyPr wrap="none" rtlCol="0">
            <a:spAutoFit/>
          </a:bodyPr>
          <a:lstStyle/>
          <a:p>
            <a:r>
              <a:rPr kumimoji="1" lang="ja-JP" altLang="en-US" sz="1600" dirty="0">
                <a:solidFill>
                  <a:schemeClr val="tx2"/>
                </a:solidFill>
                <a:latin typeface="Meiryo UI" panose="020B0604030504040204" pitchFamily="50" charset="-128"/>
                <a:ea typeface="Meiryo UI" panose="020B0604030504040204" pitchFamily="50" charset="-128"/>
              </a:rPr>
              <a:t>印刷</a:t>
            </a:r>
          </a:p>
        </p:txBody>
      </p:sp>
      <p:sp>
        <p:nvSpPr>
          <p:cNvPr id="63" name="テキスト ボックス 62">
            <a:extLst>
              <a:ext uri="{FF2B5EF4-FFF2-40B4-BE49-F238E27FC236}">
                <a16:creationId xmlns:a16="http://schemas.microsoft.com/office/drawing/2014/main" id="{02395DB6-FC65-4EAC-BDB5-87CDA93E0851}"/>
              </a:ext>
            </a:extLst>
          </p:cNvPr>
          <p:cNvSpPr txBox="1"/>
          <p:nvPr/>
        </p:nvSpPr>
        <p:spPr>
          <a:xfrm>
            <a:off x="9550003" y="4371412"/>
            <a:ext cx="595035" cy="338554"/>
          </a:xfrm>
          <a:prstGeom prst="rect">
            <a:avLst/>
          </a:prstGeom>
          <a:noFill/>
        </p:spPr>
        <p:txBody>
          <a:bodyPr wrap="none" rtlCol="0">
            <a:spAutoFit/>
          </a:bodyPr>
          <a:lstStyle/>
          <a:p>
            <a:r>
              <a:rPr kumimoji="1" lang="ja-JP" altLang="en-US" sz="1600" dirty="0">
                <a:solidFill>
                  <a:schemeClr val="tx2"/>
                </a:solidFill>
                <a:latin typeface="Meiryo UI" panose="020B0604030504040204" pitchFamily="50" charset="-128"/>
                <a:ea typeface="Meiryo UI" panose="020B0604030504040204" pitchFamily="50" charset="-128"/>
              </a:rPr>
              <a:t>印刷</a:t>
            </a:r>
          </a:p>
        </p:txBody>
      </p:sp>
    </p:spTree>
    <p:extLst>
      <p:ext uri="{BB962C8B-B14F-4D97-AF65-F5344CB8AC3E}">
        <p14:creationId xmlns:p14="http://schemas.microsoft.com/office/powerpoint/2010/main" val="33375090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62E6A87-FEBC-48B0-B0D5-DB8C641F4F3E}"/>
              </a:ext>
            </a:extLst>
          </p:cNvPr>
          <p:cNvSpPr>
            <a:spLocks noGrp="1"/>
          </p:cNvSpPr>
          <p:nvPr>
            <p:ph type="title"/>
          </p:nvPr>
        </p:nvSpPr>
        <p:spPr/>
        <p:txBody>
          <a:bodyPr/>
          <a:lstStyle/>
          <a:p>
            <a:r>
              <a:rPr lang="en-US" altLang="ja-JP" dirty="0"/>
              <a:t>2. PC01</a:t>
            </a:r>
            <a:r>
              <a:rPr lang="ja-JP" altLang="en-US" dirty="0"/>
              <a:t>の準備</a:t>
            </a:r>
            <a:endParaRPr kumimoji="1" lang="ja-JP" altLang="en-US" dirty="0"/>
          </a:p>
        </p:txBody>
      </p:sp>
      <p:sp>
        <p:nvSpPr>
          <p:cNvPr id="3" name="コンテンツ プレースホルダー 2">
            <a:extLst>
              <a:ext uri="{FF2B5EF4-FFF2-40B4-BE49-F238E27FC236}">
                <a16:creationId xmlns:a16="http://schemas.microsoft.com/office/drawing/2014/main" id="{AD8CB65A-CCE5-46EE-A24B-288CBDE79641}"/>
              </a:ext>
            </a:extLst>
          </p:cNvPr>
          <p:cNvSpPr>
            <a:spLocks noGrp="1"/>
          </p:cNvSpPr>
          <p:nvPr>
            <p:ph idx="1"/>
          </p:nvPr>
        </p:nvSpPr>
        <p:spPr/>
        <p:txBody>
          <a:bodyPr>
            <a:normAutofit lnSpcReduction="10000"/>
          </a:bodyPr>
          <a:lstStyle/>
          <a:p>
            <a:r>
              <a:rPr kumimoji="1" lang="ja-JP" altLang="en-US" dirty="0"/>
              <a:t>ユーザー</a:t>
            </a:r>
            <a:r>
              <a:rPr kumimoji="1" lang="en-US" altLang="ja-JP" dirty="0"/>
              <a:t>ID</a:t>
            </a:r>
            <a:r>
              <a:rPr kumimoji="1" lang="ja-JP" altLang="en-US" dirty="0"/>
              <a:t>の登録</a:t>
            </a:r>
            <a:r>
              <a:rPr lang="ja-JP" altLang="en-US" dirty="0"/>
              <a:t>（済）</a:t>
            </a:r>
            <a:endParaRPr kumimoji="1" lang="ja-JP" altLang="en-US" dirty="0"/>
          </a:p>
          <a:p>
            <a:pPr lvl="1"/>
            <a:r>
              <a:rPr lang="en-US" altLang="ja-JP" dirty="0"/>
              <a:t>cfes201901~cfes201912</a:t>
            </a:r>
            <a:r>
              <a:rPr lang="ja-JP" altLang="en-US"/>
              <a:t>　パスワード</a:t>
            </a:r>
            <a:r>
              <a:rPr lang="en-US" altLang="ja-JP" dirty="0"/>
              <a:t>:</a:t>
            </a:r>
            <a:r>
              <a:rPr lang="ja-JP" altLang="en-US" dirty="0"/>
              <a:t>ユーザー</a:t>
            </a:r>
            <a:r>
              <a:rPr lang="en-US" altLang="ja-JP" dirty="0"/>
              <a:t>ID</a:t>
            </a:r>
            <a:r>
              <a:rPr lang="ja-JP" altLang="en-US" dirty="0"/>
              <a:t>と同じ</a:t>
            </a:r>
            <a:endParaRPr lang="en-US" altLang="ja-JP" dirty="0"/>
          </a:p>
          <a:p>
            <a:r>
              <a:rPr lang="ja-JP" altLang="en-US" dirty="0"/>
              <a:t>電源オフ・スリープなし（済）</a:t>
            </a:r>
          </a:p>
          <a:p>
            <a:r>
              <a:rPr kumimoji="1" lang="en-US" altLang="ja-JP" dirty="0"/>
              <a:t>SD</a:t>
            </a:r>
            <a:r>
              <a:rPr kumimoji="1" lang="ja-JP" altLang="en-US" dirty="0"/>
              <a:t>カードの挿入</a:t>
            </a:r>
            <a:r>
              <a:rPr lang="ja-JP" altLang="en-US" dirty="0"/>
              <a:t>（前日実施予定）</a:t>
            </a:r>
            <a:endParaRPr kumimoji="1" lang="ja-JP" altLang="en-US" dirty="0"/>
          </a:p>
          <a:p>
            <a:pPr lvl="1"/>
            <a:r>
              <a:rPr lang="ja-JP" altLang="en-US" dirty="0"/>
              <a:t>共有フォルダ・フルアクセスの設定</a:t>
            </a:r>
          </a:p>
          <a:p>
            <a:r>
              <a:rPr lang="ja-JP" altLang="en-US" dirty="0"/>
              <a:t>缶バッチ塗り絵画像の保存専用</a:t>
            </a:r>
            <a:r>
              <a:rPr lang="en-US" altLang="ja-JP" dirty="0"/>
              <a:t>PC</a:t>
            </a:r>
            <a:r>
              <a:rPr lang="ja-JP" altLang="en-US" dirty="0"/>
              <a:t>として使用することも可</a:t>
            </a:r>
          </a:p>
          <a:p>
            <a:r>
              <a:rPr lang="ja-JP" altLang="en-US" dirty="0"/>
              <a:t>缶バッチ印刷も兼用するときは</a:t>
            </a:r>
          </a:p>
          <a:p>
            <a:pPr lvl="1"/>
            <a:r>
              <a:rPr lang="ja-JP" altLang="en-US" dirty="0"/>
              <a:t>プリンター・ドライバーの導入とテスト印刷（前日実施予定</a:t>
            </a:r>
            <a:r>
              <a:rPr lang="en-US" altLang="ja-JP" dirty="0"/>
              <a:t>?</a:t>
            </a:r>
            <a:r>
              <a:rPr lang="ja-JP" altLang="en-US" dirty="0"/>
              <a:t>）</a:t>
            </a:r>
          </a:p>
          <a:p>
            <a:pPr lvl="1"/>
            <a:r>
              <a:rPr lang="ja-JP" altLang="en-US" dirty="0"/>
              <a:t>プリンター接続時</a:t>
            </a:r>
          </a:p>
        </p:txBody>
      </p:sp>
    </p:spTree>
    <p:extLst>
      <p:ext uri="{BB962C8B-B14F-4D97-AF65-F5344CB8AC3E}">
        <p14:creationId xmlns:p14="http://schemas.microsoft.com/office/powerpoint/2010/main" val="1711389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書籍 16x9">
  <a:themeElements>
    <a:clrScheme name="Books_16x9">
      <a:dk1>
        <a:srgbClr val="374C81"/>
      </a:dk1>
      <a:lt1>
        <a:srgbClr val="FFFFFF"/>
      </a:lt1>
      <a:dk2>
        <a:srgbClr val="000000"/>
      </a:dk2>
      <a:lt2>
        <a:srgbClr val="EDE5DF"/>
      </a:lt2>
      <a:accent1>
        <a:srgbClr val="414E77"/>
      </a:accent1>
      <a:accent2>
        <a:srgbClr val="70AAC4"/>
      </a:accent2>
      <a:accent3>
        <a:srgbClr val="8B6A94"/>
      </a:accent3>
      <a:accent4>
        <a:srgbClr val="61A796"/>
      </a:accent4>
      <a:accent5>
        <a:srgbClr val="4E5798"/>
      </a:accent5>
      <a:accent6>
        <a:srgbClr val="7E5C5C"/>
      </a:accent6>
      <a:hlink>
        <a:srgbClr val="0070C0"/>
      </a:hlink>
      <a:folHlink>
        <a:srgbClr val="7030A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80000" r="-50000" b="180000"/>
          </a:path>
        </a:gradFill>
        <a:gradFill rotWithShape="1">
          <a:gsLst>
            <a:gs pos="0">
              <a:schemeClr val="phClr">
                <a:tint val="80000"/>
                <a:satMod val="300000"/>
              </a:schemeClr>
            </a:gs>
            <a:gs pos="100000">
              <a:schemeClr val="phClr">
                <a:shade val="30000"/>
                <a:satMod val="200000"/>
              </a:schemeClr>
            </a:gs>
          </a:gsLst>
          <a:path path="circle">
            <a:fillToRect l="30000" t="30000" r="70000" b="100000"/>
          </a:path>
        </a:gradFill>
      </a:bgFillStyleLst>
    </a:fmtScheme>
  </a:themeElements>
  <a:objectDefaults/>
  <a:extraClrSchemeLst/>
  <a:extLst>
    <a:ext uri="{05A4C25C-085E-4340-85A3-A5531E510DB2}">
      <thm15:themeFamily xmlns:thm15="http://schemas.microsoft.com/office/thememl/2012/main" name="青い本.potx" id="{5348BC23-25BF-4569-832E-4D9410E92441}" vid="{768497E6-BBED-4607-B3D0-70EE98C2FC04}"/>
    </a:ext>
  </a:extLst>
</a:theme>
</file>

<file path=ppt/theme/theme2.xml><?xml version="1.0" encoding="utf-8"?>
<a:theme xmlns:a="http://schemas.openxmlformats.org/drawingml/2006/main" name="Office テーマ">
  <a:themeElements>
    <a:clrScheme name="Books16x9">
      <a:dk1>
        <a:srgbClr val="374C81"/>
      </a:dk1>
      <a:lt1>
        <a:srgbClr val="FFFFFF"/>
      </a:lt1>
      <a:dk2>
        <a:srgbClr val="000000"/>
      </a:dk2>
      <a:lt2>
        <a:srgbClr val="EDE5DF"/>
      </a:lt2>
      <a:accent1>
        <a:srgbClr val="414E77"/>
      </a:accent1>
      <a:accent2>
        <a:srgbClr val="70AAC4"/>
      </a:accent2>
      <a:accent3>
        <a:srgbClr val="8B6A94"/>
      </a:accent3>
      <a:accent4>
        <a:srgbClr val="61A796"/>
      </a:accent4>
      <a:accent5>
        <a:srgbClr val="4E5798"/>
      </a:accent5>
      <a:accent6>
        <a:srgbClr val="7E5C5C"/>
      </a:accent6>
      <a:hlink>
        <a:srgbClr val="0070C0"/>
      </a:hlink>
      <a:folHlink>
        <a:srgbClr val="7030A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80000" r="-50000" b="180000"/>
          </a:path>
        </a:gradFill>
        <a:gradFill rotWithShape="1">
          <a:gsLst>
            <a:gs pos="0">
              <a:schemeClr val="phClr">
                <a:tint val="80000"/>
                <a:satMod val="300000"/>
              </a:schemeClr>
            </a:gs>
            <a:gs pos="100000">
              <a:schemeClr val="phClr">
                <a:shade val="30000"/>
                <a:satMod val="200000"/>
              </a:schemeClr>
            </a:gs>
          </a:gsLst>
          <a:path path="circle">
            <a:fillToRect l="30000" t="30000" r="70000" b="100000"/>
          </a:path>
        </a:gradFill>
      </a:bgFillStyleLst>
    </a:fmtScheme>
  </a:themeElements>
  <a:objectDefaults/>
  <a:extraClrSchemeLst/>
</a:theme>
</file>

<file path=ppt/theme/theme3.xml><?xml version="1.0" encoding="utf-8"?>
<a:theme xmlns:a="http://schemas.openxmlformats.org/drawingml/2006/main" name="Office テーマ">
  <a:themeElements>
    <a:clrScheme name="Books16x9">
      <a:dk1>
        <a:srgbClr val="374C81"/>
      </a:dk1>
      <a:lt1>
        <a:srgbClr val="FFFFFF"/>
      </a:lt1>
      <a:dk2>
        <a:srgbClr val="000000"/>
      </a:dk2>
      <a:lt2>
        <a:srgbClr val="EDE5DF"/>
      </a:lt2>
      <a:accent1>
        <a:srgbClr val="414E77"/>
      </a:accent1>
      <a:accent2>
        <a:srgbClr val="70AAC4"/>
      </a:accent2>
      <a:accent3>
        <a:srgbClr val="8B6A94"/>
      </a:accent3>
      <a:accent4>
        <a:srgbClr val="61A796"/>
      </a:accent4>
      <a:accent5>
        <a:srgbClr val="4E5798"/>
      </a:accent5>
      <a:accent6>
        <a:srgbClr val="7E5C5C"/>
      </a:accent6>
      <a:hlink>
        <a:srgbClr val="0070C0"/>
      </a:hlink>
      <a:folHlink>
        <a:srgbClr val="7030A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80000" r="-50000" b="180000"/>
          </a:path>
        </a:gradFill>
        <a:gradFill rotWithShape="1">
          <a:gsLst>
            <a:gs pos="0">
              <a:schemeClr val="phClr">
                <a:tint val="80000"/>
                <a:satMod val="300000"/>
              </a:schemeClr>
            </a:gs>
            <a:gs pos="100000">
              <a:schemeClr val="phClr">
                <a:shade val="30000"/>
                <a:satMod val="200000"/>
              </a:schemeClr>
            </a:gs>
          </a:gsLst>
          <a:path path="circle">
            <a:fillToRect l="30000" t="30000" r="70000" b="10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72" ma:contentTypeDescription="Create a new document." ma:contentTypeScope="" ma:versionID="a23e56308344d904b51738559c3d67c9">
  <xsd:schema xmlns:xsd="http://www.w3.org/2001/XMLSchema" xmlns:xs="http://www.w3.org/2001/XMLSchema" xmlns:p="http://schemas.microsoft.com/office/2006/metadata/properties" xmlns:ns2="4873beb7-5857-4685-be1f-d57550cc96cc" targetNamespace="http://schemas.microsoft.com/office/2006/metadata/properties" ma:root="true" ma:fieldsID="cd0908cc4600e77bf5da051303e00c8d" ns2:_="">
    <xsd:import namespace="4873beb7-5857-4685-be1f-d57550cc96cc"/>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AverageRating"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73beb7-5857-4685-be1f-d57550cc96cc"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8:00:00Z" ma:format="DateTime"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verageRating" ma:index="12" nillable="true" ma:displayName="Average Rating" ma:internalName="AverageRating" ma:readOnly="false">
      <xsd:simpleType>
        <xsd:restriction base="dms:Text"/>
      </xsd:simpleType>
    </xsd:element>
    <xsd:element name="BlockPublish" ma:index="13" nillable="true" ma:displayName="Block from Publishing?" ma:default="" ma:internalName="BlockPublish" ma:readOnly="false">
      <xsd:simpleType>
        <xsd:restriction base="dms:Boolean"/>
      </xsd:simpleType>
    </xsd:element>
    <xsd:element name="BugNumber" ma:index="14" nillable="true" ma:displayName="Bug Number" ma:default="" ma:internalName="BugNumber" ma:readOnly="false">
      <xsd:simpleType>
        <xsd:restriction base="dms:Text"/>
      </xsd:simpleType>
    </xsd:element>
    <xsd:element name="CampaignTagsTaxHTField0" ma:index="16" nillable="true" ma:taxonomy="true" ma:internalName="CampaignTagsTaxHTField0" ma:taxonomyFieldName="CampaignTags" ma:displayName="Campaigns" ma:readOnly="false" ma:default="" ma:fieldId="{1df42cc3-2301-4f11-a52a-6ead923c29ed}"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7" nillable="true" ma:displayName="Client Viewer" ma:default="" ma:internalName="TPClientViewer">
      <xsd:simpleType>
        <xsd:restriction base="dms:Text"/>
      </xsd:simpleType>
    </xsd:element>
    <xsd:element name="ClipArtFilename" ma:index="18" nillable="true" ma:displayName="Clip Art Name" ma:default="" ma:internalName="ClipArtFilename" ma:readOnly="false">
      <xsd:simpleType>
        <xsd:restriction base="dms:Text"/>
      </xsd:simpleType>
    </xsd:element>
    <xsd:element name="TPCommandLine" ma:index="19" nillable="true" ma:displayName="Command Line" ma:default="" ma:internalName="TPCommandLine">
      <xsd:simpleType>
        <xsd:restriction base="dms:Text"/>
      </xsd:simpleType>
    </xsd:element>
    <xsd:element name="TPComponent" ma:index="20" nillable="true" ma:displayName="Component" ma:default="" ma:internalName="TPComponent">
      <xsd:simpleType>
        <xsd:restriction base="dms:Text"/>
      </xsd:simpleType>
    </xsd:element>
    <xsd:element name="ContentItem" ma:index="21" nillable="true" ma:displayName="Content Item" ma:default="" ma:hidden="true" ma:internalName="ContentItem" ma:readOnly="false">
      <xsd:simpleType>
        <xsd:restriction base="dms:Unknown"/>
      </xsd:simpleType>
    </xsd:element>
    <xsd:element name="CrawlForDependencies" ma:index="23" nillable="true" ma:displayName="Crawl for Dependencies?" ma:default="true" ma:internalName="CrawlForDependencies" ma:readOnly="false">
      <xsd:simpleType>
        <xsd:restriction base="dms:Boolean"/>
      </xsd:simpleType>
    </xsd:element>
    <xsd:element name="CSXHash" ma:index="26" nillable="true" ma:displayName="CSX Hash" ma:default="" ma:indexed="true" ma:internalName="CSXHash" ma:readOnly="false">
      <xsd:simpleType>
        <xsd:restriction base="dms:Text"/>
      </xsd:simpleType>
    </xsd:element>
    <xsd:element name="CSXSubmissionMarket" ma:index="27" nillable="true" ma:displayName="CSX Submission Market" ma:default="" ma:list="{2FBD1B11-2ACE-4FDC-B5A3-635D4ADF6F1B}" ma:internalName="CSXSubmissionMarket" ma:readOnly="false" ma:showField="MarketName" ma:web="4873beb7-5857-4685-be1f-d57550cc96cc">
      <xsd:simpleType>
        <xsd:restriction base="dms:Lookup"/>
      </xsd:simpleType>
    </xsd:element>
    <xsd:element name="CSXUpdate" ma:index="28" nillable="true" ma:displayName="CSX Updated?" ma:default="false" ma:internalName="CSXUpdate" ma:readOnly="false">
      <xsd:simpleType>
        <xsd:restriction base="dms:Boolean"/>
      </xsd:simpleType>
    </xsd:element>
    <xsd:element name="IntlLangReviewDate" ma:index="29" nillable="true" ma:displayName="Date to Complete Intl QA" ma:default="" ma:internalName="IntlLangReviewDate" ma:readOnly="false">
      <xsd:simpleType>
        <xsd:restriction base="dms:DateTime"/>
      </xsd:simpleType>
    </xsd:element>
    <xsd:element name="IsDeleted" ma:index="30" nillable="true" ma:displayName="Deleted?" ma:default="" ma:internalName="IsDeleted" ma:readOnly="false">
      <xsd:simpleType>
        <xsd:restriction base="dms:Boolean"/>
      </xsd:simpleType>
    </xsd:element>
    <xsd:element name="APDescription" ma:index="31" nillable="true" ma:displayName="Description" ma:default="" ma:internalName="APDescription" ma:readOnly="false">
      <xsd:simpleType>
        <xsd:restriction base="dms:Note"/>
      </xsd:simpleType>
    </xsd:element>
    <xsd:element name="DirectSourceMarket" ma:index="32" nillable="true" ma:displayName="Direct Source Market Group" ma:default="" ma:internalName="DirectSourceMarket" ma:readOnly="false">
      <xsd:simpleType>
        <xsd:restriction base="dms:Text"/>
      </xsd:simpleType>
    </xsd:element>
    <xsd:element name="Downloads" ma:index="33" nillable="true" ma:displayName="Downloads" ma:default="0" ma:hidden="true" ma:internalName="Downloads" ma:readOnly="false">
      <xsd:simpleType>
        <xsd:restriction base="dms:Unknown"/>
      </xsd:simpleType>
    </xsd:element>
    <xsd:element name="DSATActionTaken" ma:index="34"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5"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6" nillable="true" ma:displayName="Editorial Status" ma:default="" ma:internalName="EditorialStatus" ma:readOnly="false">
      <xsd:simpleType>
        <xsd:restriction base="dms:Unknown"/>
      </xsd:simpleType>
    </xsd:element>
    <xsd:element name="EditorialTags" ma:index="37" nillable="true" ma:displayName="Editorial Tags" ma:default="" ma:internalName="EditorialTags">
      <xsd:simpleType>
        <xsd:restriction base="dms:Unknown"/>
      </xsd:simpleType>
    </xsd:element>
    <xsd:element name="TPExecutable" ma:index="38" nillable="true" ma:displayName="Executable" ma:default="" ma:internalName="TPExecutable">
      <xsd:simpleType>
        <xsd:restriction base="dms:Text"/>
      </xsd:simpleType>
    </xsd:element>
    <xsd:element name="FeatureTagsTaxHTField0" ma:index="40" nillable="true" ma:taxonomy="true" ma:internalName="FeatureTagsTaxHTField0" ma:taxonomyFieldName="FeatureTags" ma:displayName="Features" ma:readOnly="false" ma:default="" ma:fieldId="{7fc0d542-15c6-4882-a8e3-13bca44403fb}"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1" nillable="true" ma:displayName="Friendly Name" ma:default="" ma:internalName="TPFriendlyName">
      <xsd:simpleType>
        <xsd:restriction base="dms:Text"/>
      </xsd:simpleType>
    </xsd:element>
    <xsd:element name="FriendlyTitle" ma:index="42" nillable="true" ma:displayName="Friendly Title" ma:default="" ma:description="Shorter title to be used when displaying search results" ma:internalName="FriendlyTitle" ma:readOnly="false">
      <xsd:simpleType>
        <xsd:restriction base="dms:Text"/>
      </xsd:simpleType>
    </xsd:element>
    <xsd:element name="PrimaryImageGen" ma:index="43" nillable="true" ma:displayName="Generate Images?" ma:default="true" ma:internalName="PrimaryImageGen">
      <xsd:simpleType>
        <xsd:restriction base="dms:Boolean"/>
      </xsd:simpleType>
    </xsd:element>
    <xsd:element name="HandoffToMSDN" ma:index="44" nillable="true" ma:displayName="Handoff To MSDN Date" ma:default="" ma:internalName="HandoffToMSDN" ma:readOnly="false">
      <xsd:simpleType>
        <xsd:restriction base="dms:DateTime"/>
      </xsd:simpleType>
    </xsd:element>
    <xsd:element name="InProjectListLookup" ma:index="45" nillable="true" ma:displayName="InProjectListLookup" ma:list="{9E343742-310B-4684-A24C-1D137CB4B230}" ma:internalName="InProjectListLookup" ma:readOnly="true" ma:showField="InProjectLis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InstallLocation" ma:index="46" nillable="true" ma:displayName="Install Location" ma:default="" ma:internalName="TPInstallLocation">
      <xsd:simpleType>
        <xsd:restriction base="dms:Text"/>
      </xsd:simpleType>
    </xsd:element>
    <xsd:element name="InternalTagsTaxHTField0" ma:index="48" nillable="true" ma:taxonomy="true" ma:internalName="InternalTagsTaxHTField0" ma:taxonomyFieldName="InternalTags" ma:displayName="Internal Tags" ma:readOnly="false" ma:default="" ma:fieldId="{1490b8a4-2706-41ec-b5e3-73176dccf34e}"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9" nillable="true" ma:displayName="Intl Lang QA Review Required?" ma:default="" ma:internalName="IntlLangReview" ma:readOnly="false">
      <xsd:simpleType>
        <xsd:restriction base="dms:Boolean"/>
      </xsd:simpleType>
    </xsd:element>
    <xsd:element name="IntlLangReviewer" ma:index="50" nillable="true" ma:displayName="Intl Lang QA Reviewer" ma:default="" ma:internalName="IntlLangReviewer" ma:readOnly="false">
      <xsd:simpleType>
        <xsd:restriction base="dms:Text"/>
      </xsd:simpleType>
    </xsd:element>
    <xsd:element name="MarketSpecific" ma:index="51" nillable="true" ma:displayName="Is Market Specific?" ma:default="" ma:internalName="MarketSpecific" ma:readOnly="false">
      <xsd:simpleType>
        <xsd:restriction base="dms:Boolean"/>
      </xsd:simpleType>
    </xsd:element>
    <xsd:element name="LastCompleteVersionLookup" ma:index="52" nillable="true" ma:displayName="Last Complete Version Lookup" ma:default="" ma:list="{9E343742-310B-4684-A24C-1D137CB4B230}" ma:internalName="LastCompleteVersionLookup" ma:readOnly="true" ma:showField="LastComplete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HandOff" ma:index="53" nillable="true" ma:displayName="Last Hand-off" ma:default="" ma:internalName="LastHandOff" ma:readOnly="false">
      <xsd:simpleType>
        <xsd:restriction base="dms:DateTime"/>
      </xsd:simpleType>
    </xsd:element>
    <xsd:element name="LastModifiedDateTime" ma:index="54" nillable="true" ma:displayName="Last Modified Date" ma:default="" ma:internalName="LastModifiedDateTime" ma:readOnly="false">
      <xsd:simpleType>
        <xsd:restriction base="dms:DateTime"/>
      </xsd:simpleType>
    </xsd:element>
    <xsd:element name="LastPreviewErrorLookup" ma:index="55" nillable="true" ma:displayName="Last Preview Attempt Error" ma:default="" ma:list="{9E343742-310B-4684-A24C-1D137CB4B230}" ma:internalName="LastPreviewErrorLookup" ma:readOnly="true" ma:showField="LastPreview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ResultLookup" ma:index="56" nillable="true" ma:displayName="Last Preview Attempt Result" ma:default="" ma:list="{9E343742-310B-4684-A24C-1D137CB4B230}" ma:internalName="LastPreviewResultLookup" ma:readOnly="true" ma:showField="LastPreview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7" nillable="true" ma:displayName="Last Preview Attempted On" ma:default="" ma:list="{9E343742-310B-4684-A24C-1D137CB4B230}" ma:internalName="LastPreviewAttemptDateLookup" ma:readOnly="true" ma:showField="LastPreview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edByLookup" ma:index="58" nillable="true" ma:displayName="Last Previewed By" ma:default="" ma:list="{9E343742-310B-4684-A24C-1D137CB4B230}" ma:internalName="LastPreviewedByLookup" ma:readOnly="true" ma:showField="LastPreview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TimeLookup" ma:index="59" nillable="true" ma:displayName="Last Previewed Date" ma:default="" ma:list="{9E343742-310B-4684-A24C-1D137CB4B230}" ma:internalName="LastPreviewTimeLookup" ma:readOnly="true" ma:showField="LastPreview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VersionLookup" ma:index="60" nillable="true" ma:displayName="Last Previewed Version" ma:default="" ma:list="{9E343742-310B-4684-A24C-1D137CB4B230}" ma:internalName="LastPreviewVersionLookup" ma:readOnly="true" ma:showField="LastPreview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rrorLookup" ma:index="61" nillable="true" ma:displayName="Last Publish Attempt Error" ma:default="" ma:list="{9E343742-310B-4684-A24C-1D137CB4B230}" ma:internalName="LastPublishErrorLookup" ma:readOnly="true" ma:showField="LastPublish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ResultLookup" ma:index="62" nillable="true" ma:displayName="Last Publish Attempt Result" ma:default="" ma:list="{9E343742-310B-4684-A24C-1D137CB4B230}" ma:internalName="LastPublishResultLookup" ma:readOnly="true" ma:showField="LastPublish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3" nillable="true" ma:displayName="Last Publish Attempted On" ma:default="" ma:list="{9E343742-310B-4684-A24C-1D137CB4B230}" ma:internalName="LastPublishAttemptDateLookup" ma:readOnly="true" ma:showField="LastPublish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dByLookup" ma:index="64" nillable="true" ma:displayName="Last Published By" ma:default="" ma:list="{9E343742-310B-4684-A24C-1D137CB4B230}" ma:internalName="LastPublishedByLookup" ma:readOnly="true" ma:showField="LastPublish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TimeLookup" ma:index="65" nillable="true" ma:displayName="Last Published Date" ma:default="" ma:list="{9E343742-310B-4684-A24C-1D137CB4B230}" ma:internalName="LastPublishTimeLookup" ma:readOnly="true" ma:showField="LastPublish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VersionLookup" ma:index="66" nillable="true" ma:displayName="Last Published Version" ma:default="" ma:list="{9E343742-310B-4684-A24C-1D137CB4B230}" ma:internalName="LastPublishVersionLookup" ma:readOnly="true" ma:showField="LastPublish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LaunchHelpLinkType" ma:index="67"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8" nillable="true" ma:displayName="Legacy Data" ma:default="" ma:internalName="LegacyData" ma:readOnly="false">
      <xsd:simpleType>
        <xsd:restriction base="dms:Note"/>
      </xsd:simpleType>
    </xsd:element>
    <xsd:element name="TPLaunchHelpLink" ma:index="69" nillable="true" ma:displayName="Link to Launch Help Topic" ma:default="" ma:internalName="TPLaunchHelpLink">
      <xsd:simpleType>
        <xsd:restriction base="dms:Text"/>
      </xsd:simpleType>
    </xsd:element>
    <xsd:element name="LocComments" ma:index="70" nillable="true" ma:displayName="Loc Approval Comments" ma:default="" ma:internalName="LocComments" ma:readOnly="false">
      <xsd:simpleType>
        <xsd:restriction base="dms:Note"/>
      </xsd:simpleType>
    </xsd:element>
    <xsd:element name="LocLastLocAttemptVersionLookup" ma:index="71" nillable="true" ma:displayName="Loc Last Loc Attempt Version" ma:default="" ma:list="{7DD1DCEC-E449-43D3-891F-7DC62F62AD21}" ma:internalName="LocLastLocAttemptVersionLookup" ma:readOnly="false" ma:showField="LastLocAttemptVersion" ma:web="4873beb7-5857-4685-be1f-d57550cc96cc">
      <xsd:simpleType>
        <xsd:restriction base="dms:Lookup"/>
      </xsd:simpleType>
    </xsd:element>
    <xsd:element name="LocLastLocAttemptVersionTypeLookup" ma:index="72" nillable="true" ma:displayName="Loc Last Loc Attempt Version Type" ma:default="" ma:list="{7DD1DCEC-E449-43D3-891F-7DC62F62AD21}" ma:internalName="LocLastLocAttemptVersionTypeLookup" ma:readOnly="true" ma:showField="LastLocAttemptVersionType" ma:web="4873beb7-5857-4685-be1f-d57550cc96cc">
      <xsd:simpleType>
        <xsd:restriction base="dms:Lookup"/>
      </xsd:simpleType>
    </xsd:element>
    <xsd:element name="LocManualTestRequired" ma:index="73" nillable="true" ma:displayName="Loc Manual Test Required" ma:default="" ma:internalName="LocManualTestRequired" ma:readOnly="false">
      <xsd:simpleType>
        <xsd:restriction base="dms:Boolean"/>
      </xsd:simpleType>
    </xsd:element>
    <xsd:element name="LocMarketGroupTiers2" ma:index="74" nillable="true" ma:displayName="Loc Market Group Tiers" ma:internalName="LocMarketGroupTiers2" ma:readOnly="false">
      <xsd:simpleType>
        <xsd:restriction base="dms:Unknown"/>
      </xsd:simpleType>
    </xsd:element>
    <xsd:element name="LocNewPublishedVersionLookup" ma:index="75" nillable="true" ma:displayName="Loc New Published Version Lookup" ma:default="" ma:list="{7DD1DCEC-E449-43D3-891F-7DC62F62AD21}" ma:internalName="LocNewPublishedVersionLookup" ma:readOnly="true" ma:showField="NewPublishedVersion" ma:web="4873beb7-5857-4685-be1f-d57550cc96cc">
      <xsd:simpleType>
        <xsd:restriction base="dms:Lookup"/>
      </xsd:simpleType>
    </xsd:element>
    <xsd:element name="LocOverallHandbackStatusLookup" ma:index="76" nillable="true" ma:displayName="Loc Overall Handback Status" ma:default="" ma:list="{7DD1DCEC-E449-43D3-891F-7DC62F62AD21}" ma:internalName="LocOverallHandbackStatusLookup" ma:readOnly="true" ma:showField="OverallHandbackStatus" ma:web="4873beb7-5857-4685-be1f-d57550cc96cc">
      <xsd:simpleType>
        <xsd:restriction base="dms:Lookup"/>
      </xsd:simpleType>
    </xsd:element>
    <xsd:element name="LocOverallLocStatusLookup" ma:index="77" nillable="true" ma:displayName="Loc Overall Localize Status" ma:default="" ma:list="{7DD1DCEC-E449-43D3-891F-7DC62F62AD21}" ma:internalName="LocOverallLocStatusLookup" ma:readOnly="true" ma:showField="OverallLocStatus" ma:web="4873beb7-5857-4685-be1f-d57550cc96cc">
      <xsd:simpleType>
        <xsd:restriction base="dms:Lookup"/>
      </xsd:simpleType>
    </xsd:element>
    <xsd:element name="LocOverallPreviewStatusLookup" ma:index="78" nillable="true" ma:displayName="Loc Overall Preview Status" ma:default="" ma:list="{7DD1DCEC-E449-43D3-891F-7DC62F62AD21}" ma:internalName="LocOverallPreviewStatusLookup" ma:readOnly="true" ma:showField="OverallPreviewStatus" ma:web="4873beb7-5857-4685-be1f-d57550cc96cc">
      <xsd:simpleType>
        <xsd:restriction base="dms:Lookup"/>
      </xsd:simpleType>
    </xsd:element>
    <xsd:element name="LocOverallPublishStatusLookup" ma:index="79" nillable="true" ma:displayName="Loc Overall Publish Status" ma:default="" ma:list="{7DD1DCEC-E449-43D3-891F-7DC62F62AD21}" ma:internalName="LocOverallPublishStatusLookup" ma:readOnly="true" ma:showField="OverallPublishStatus" ma:web="4873beb7-5857-4685-be1f-d57550cc96cc">
      <xsd:simpleType>
        <xsd:restriction base="dms:Lookup"/>
      </xsd:simpleType>
    </xsd:element>
    <xsd:element name="IntlLocPriority" ma:index="80" nillable="true" ma:displayName="Loc Priority" ma:default="" ma:internalName="IntlLocPriority" ma:readOnly="false">
      <xsd:simpleType>
        <xsd:restriction base="dms:Unknown"/>
      </xsd:simpleType>
    </xsd:element>
    <xsd:element name="LocProcessedForHandoffsLookup" ma:index="81" nillable="true" ma:displayName="Loc Processed For Handoffs" ma:default="" ma:list="{7DD1DCEC-E449-43D3-891F-7DC62F62AD21}" ma:internalName="LocProcessedForHandoffsLookup" ma:readOnly="true" ma:showField="ProcessedForHandoffs" ma:web="4873beb7-5857-4685-be1f-d57550cc96cc">
      <xsd:simpleType>
        <xsd:restriction base="dms:Lookup"/>
      </xsd:simpleType>
    </xsd:element>
    <xsd:element name="LocProcessedForMarketsLookup" ma:index="82" nillable="true" ma:displayName="Loc Processed For Markets" ma:default="" ma:list="{7DD1DCEC-E449-43D3-891F-7DC62F62AD21}" ma:internalName="LocProcessedForMarketsLookup" ma:readOnly="true" ma:showField="ProcessedForMarkets" ma:web="4873beb7-5857-4685-be1f-d57550cc96cc">
      <xsd:simpleType>
        <xsd:restriction base="dms:Lookup"/>
      </xsd:simpleType>
    </xsd:element>
    <xsd:element name="LocPublishedDependentAssetsLookup" ma:index="83" nillable="true" ma:displayName="Loc Published Dependent Assets" ma:default="" ma:list="{7DD1DCEC-E449-43D3-891F-7DC62F62AD21}" ma:internalName="LocPublishedDependentAssetsLookup" ma:readOnly="true" ma:showField="PublishedDependentAssets" ma:web="4873beb7-5857-4685-be1f-d57550cc96cc">
      <xsd:simpleType>
        <xsd:restriction base="dms:Lookup"/>
      </xsd:simpleType>
    </xsd:element>
    <xsd:element name="LocPublishedLinkedAssetsLookup" ma:index="84" nillable="true" ma:displayName="Loc Published Linked Assets" ma:default="" ma:list="{7DD1DCEC-E449-43D3-891F-7DC62F62AD21}" ma:internalName="LocPublishedLinkedAssetsLookup" ma:readOnly="true" ma:showField="PublishedLinkedAssets" ma:web="4873beb7-5857-4685-be1f-d57550cc96cc">
      <xsd:simpleType>
        <xsd:restriction base="dms:Lookup"/>
      </xsd:simpleType>
    </xsd:element>
    <xsd:element name="LocRecommendedHandoff" ma:index="85" nillable="true" ma:displayName="Loc Recommended Handoff" ma:default="" ma:indexed="true" ma:internalName="LocRecommendedHandoff" ma:readOnly="false">
      <xsd:simpleType>
        <xsd:restriction base="dms:Text"/>
      </xsd:simpleType>
    </xsd:element>
    <xsd:element name="LocalizationTagsTaxHTField0" ma:index="87" nillable="true" ma:taxonomy="true" ma:internalName="LocalizationTagsTaxHTField0" ma:taxonomyFieldName="LocalizationTags" ma:displayName="Localization Tags" ma:readOnly="false" ma:default="" ma:fieldId="{00f02cb3-2c7c-424a-9c61-10e9b6878429}"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8" nillable="true" ma:displayName="Machine Translated" ma:default="" ma:internalName="MachineTranslated" ma:readOnly="false">
      <xsd:simpleType>
        <xsd:restriction base="dms:Boolean"/>
      </xsd:simpleType>
    </xsd:element>
    <xsd:element name="Manager" ma:index="89" nillable="true" ma:displayName="Manager" ma:hidden="true" ma:internalName="Manager" ma:readOnly="false">
      <xsd:simpleType>
        <xsd:restriction base="dms:Text"/>
      </xsd:simpleType>
    </xsd:element>
    <xsd:element name="Markets" ma:index="90" nillable="true" ma:displayName="Markets" ma:default="" ma:description="Leave blank to show in all markets" ma:list="{2FBD1B11-2ACE-4FDC-B5A3-635D4ADF6F1B}" ma:internalName="Markets" ma:readOnly="false" ma:showField="MarketNa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Milestone" ma:index="91" nillable="true" ma:displayName="Milestone" ma:default="" ma:internalName="Milestone" ma:readOnly="false">
      <xsd:simpleType>
        <xsd:restriction base="dms:Unknown"/>
      </xsd:simpleType>
    </xsd:element>
    <xsd:element name="TPNamespace" ma:index="94" nillable="true" ma:displayName="Namespace" ma:default="" ma:internalName="TPNamespace">
      <xsd:simpleType>
        <xsd:restriction base="dms:Text"/>
      </xsd:simpleType>
    </xsd:element>
    <xsd:element name="NumericId" ma:index="95" nillable="true" ma:displayName="Numeric ID" ma:default="" ma:indexed="true" ma:internalName="NumericId" ma:readOnly="false">
      <xsd:simpleType>
        <xsd:restriction base="dms:Number"/>
      </xsd:simpleType>
    </xsd:element>
    <xsd:element name="NumOfRatingsLookup" ma:index="96" nillable="true" ma:displayName="NumOfRatings" ma:default="" ma:list="{9E343742-310B-4684-A24C-1D137CB4B230}" ma:internalName="NumOfRatingsLookup" ma:readOnly="true" ma:showField="NumOfRating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OOCacheId" ma:index="97" nillable="true" ma:displayName="OOCacheId" ma:internalName="OOCacheId" ma:readOnly="false">
      <xsd:simpleType>
        <xsd:restriction base="dms:Text"/>
      </xsd:simpleType>
    </xsd:element>
    <xsd:element name="OpenTemplate" ma:index="98" nillable="true" ma:displayName="Open Template" ma:default="true" ma:internalName="OpenTemplate">
      <xsd:simpleType>
        <xsd:restriction base="dms:Boolean"/>
      </xsd:simpleType>
    </xsd:element>
    <xsd:element name="OriginAsset" ma:index="99" nillable="true" ma:displayName="Origin Asset" ma:default="" ma:internalName="OriginAsset" ma:readOnly="false">
      <xsd:simpleType>
        <xsd:restriction base="dms:Text"/>
      </xsd:simpleType>
    </xsd:element>
    <xsd:element name="OriginalRelease" ma:index="100"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1" nillable="true" ma:displayName="Original Source Market Group" ma:default="" ma:internalName="OriginalSourceMarket" ma:readOnly="false">
      <xsd:simpleType>
        <xsd:restriction base="dms:Text"/>
      </xsd:simpleType>
    </xsd:element>
    <xsd:element name="OutputCachingOn" ma:index="102" nillable="true" ma:displayName="Output Caching" ma:default="true" ma:hidden="true" ma:internalName="OutputCachingOn" ma:readOnly="false">
      <xsd:simpleType>
        <xsd:restriction base="dms:Boolean"/>
      </xsd:simpleType>
    </xsd:element>
    <xsd:element name="ParentAssetId" ma:index="103" nillable="true" ma:displayName="Parent Asset Id" ma:default="" ma:internalName="ParentAssetId" ma:readOnly="false">
      <xsd:simpleType>
        <xsd:restriction base="dms:Text"/>
      </xsd:simpleType>
    </xsd:element>
    <xsd:element name="PlannedPubDate" ma:index="104" nillable="true" ma:displayName="Planned Publish Date" ma:default="" ma:indexed="true" ma:internalName="PlannedPubDate" ma:readOnly="false">
      <xsd:simpleType>
        <xsd:restriction base="dms:DateTime"/>
      </xsd:simpleType>
    </xsd:element>
    <xsd:element name="PolicheckWords" ma:index="105" nillable="true" ma:displayName="Policheck Words" ma:default="" ma:internalName="PolicheckWords" ma:readOnly="false">
      <xsd:simpleType>
        <xsd:restriction base="dms:Text"/>
      </xsd:simpleType>
    </xsd:element>
    <xsd:element name="BusinessGroup" ma:index="106" nillable="true" ma:displayName="Product Division Owner" ma:default="" ma:internalName="BusinessGroup" ma:readOnly="false">
      <xsd:simpleType>
        <xsd:restriction base="dms:Unknown"/>
      </xsd:simpleType>
    </xsd:element>
    <xsd:element name="UAProjectedTotalWords" ma:index="107" nillable="true" ma:displayName="Projected Word Count" ma:default="" ma:internalName="UAProjectedTotalWords" ma:readOnly="false">
      <xsd:simpleType>
        <xsd:restriction base="dms:Unknown"/>
      </xsd:simpleType>
    </xsd:element>
    <xsd:element name="Provider" ma:index="108" nillable="true" ma:displayName="Provider" ma:default="" ma:internalName="Provider" ma:readOnly="false">
      <xsd:simpleType>
        <xsd:restriction base="dms:Unknown"/>
      </xsd:simpleType>
    </xsd:element>
    <xsd:element name="Providers" ma:index="109" nillable="true" ma:displayName="Providers" ma:default="" ma:internalName="Providers">
      <xsd:simpleType>
        <xsd:restriction base="dms:Unknown"/>
      </xsd:simpleType>
    </xsd:element>
    <xsd:element name="PublishStatusLookup" ma:index="110" nillable="true" ma:displayName="Publish Status" ma:default="" ma:list="{9E343742-310B-4684-A24C-1D137CB4B230}" ma:internalName="PublishStatusLookup" ma:readOnly="false" ma:showField="PublishStatu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PublishTargets" ma:index="111" nillable="true" ma:displayName="Publish Target" ma:default="OfficeOnlineVNext" ma:internalName="PublishTargets" ma:readOnly="false">
      <xsd:simpleType>
        <xsd:restriction base="dms:Unknown"/>
      </xsd:simpleType>
    </xsd:element>
    <xsd:element name="RecommendationsModifier" ma:index="112" nillable="true" ma:displayName="Recommendations Modifier" ma:default="" ma:internalName="RecommendationsModifier" ma:readOnly="false">
      <xsd:simpleType>
        <xsd:restriction base="dms:Number"/>
      </xsd:simpleType>
    </xsd:element>
    <xsd:element name="ArtSampleDocs" ma:index="113" nillable="true" ma:displayName="Sample Docs" ma:default="" ma:hidden="true" ma:internalName="ArtSampleDocs" ma:readOnly="false">
      <xsd:simpleType>
        <xsd:restriction base="dms:Text"/>
      </xsd:simpleType>
    </xsd:element>
    <xsd:element name="ScenarioTagsTaxHTField0" ma:index="115" nillable="true" ma:taxonomy="true" ma:internalName="ScenarioTagsTaxHTField0" ma:taxonomyFieldName="ScenarioTags" ma:displayName="Scenarios" ma:readOnly="false" ma:default="" ma:fieldId="{93aef74d-6c78-4815-8310-51477dceeccc}"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7"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8" nillable="true" ma:displayName="Source Title" ma:default="" ma:indexed="true" ma:internalName="SourceTitle" ma:readOnly="false">
      <xsd:simpleType>
        <xsd:restriction base="dms:Text"/>
      </xsd:simpleType>
    </xsd:element>
    <xsd:element name="CSXSubmissionDate" ma:index="119" nillable="true" ma:displayName="Submission Date" ma:default="" ma:internalName="CSXSubmissionDate" ma:readOnly="false">
      <xsd:simpleType>
        <xsd:restriction base="dms:DateTime"/>
      </xsd:simpleType>
    </xsd:element>
    <xsd:element name="SubmitterId" ma:index="120" nillable="true" ma:displayName="Submitter ID" ma:default="" ma:internalName="SubmitterId" ma:readOnly="false">
      <xsd:simpleType>
        <xsd:restriction base="dms:Text"/>
      </xsd:simpleType>
    </xsd:element>
    <xsd:element name="TaxCatchAll" ma:index="121" nillable="true" ma:displayName="Taxonomy Catch All Column" ma:hidden="true" ma:list="{530f955b-6704-4601-bd83-f81d87f1e440}" ma:internalName="TaxCatchAll" ma:showField="CatchAllData"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axCatchAllLabel" ma:index="122" nillable="true" ma:displayName="Taxonomy Catch All Column1" ma:hidden="true" ma:list="{530f955b-6704-4601-bd83-f81d87f1e440}" ma:internalName="TaxCatchAllLabel" ma:readOnly="true" ma:showField="CatchAllDataLabel"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emplateStatus" ma:index="123" nillable="true" ma:displayName="Template Status" ma:default="" ma:internalName="TemplateStatus">
      <xsd:simpleType>
        <xsd:restriction base="dms:Unknown"/>
      </xsd:simpleType>
    </xsd:element>
    <xsd:element name="TemplateTemplateType" ma:index="124" nillable="true" ma:displayName="Template Type" ma:default="" ma:internalName="TemplateTemplateType">
      <xsd:simpleType>
        <xsd:restriction base="dms:Unknown"/>
      </xsd:simpleType>
    </xsd:element>
    <xsd:element name="ThumbnailAssetId" ma:index="125" nillable="true" ma:displayName="Thumbnail Image Asset" ma:default="" ma:internalName="ThumbnailAssetId" ma:readOnly="false">
      <xsd:simpleType>
        <xsd:restriction base="dms:Text"/>
      </xsd:simpleType>
    </xsd:element>
    <xsd:element name="TimesCloned" ma:index="126" nillable="true" ma:displayName="Times Cloned" ma:default="" ma:internalName="TimesCloned" ma:readOnly="false">
      <xsd:simpleType>
        <xsd:restriction base="dms:Number"/>
      </xsd:simpleType>
    </xsd:element>
    <xsd:element name="TrustLevel" ma:index="128" nillable="true" ma:displayName="Trust Level" ma:default="1 Microsoft Managed Content" ma:internalName="TrustLevel" ma:readOnly="false">
      <xsd:simpleType>
        <xsd:restriction base="dms:Unknown"/>
      </xsd:simpleType>
    </xsd:element>
    <xsd:element name="UALocComments" ma:index="129" nillable="true" ma:displayName="UA Loc Comments" ma:default="" ma:internalName="UALocComments" ma:readOnly="false">
      <xsd:simpleType>
        <xsd:restriction base="dms:Note"/>
      </xsd:simpleType>
    </xsd:element>
    <xsd:element name="UALocRecommendation" ma:index="130"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1" nillable="true" ma:displayName="UA Notes" ma:default="" ma:internalName="UANotes" ma:readOnly="false">
      <xsd:simpleType>
        <xsd:restriction base="dms:Note"/>
      </xsd:simpleType>
    </xsd:element>
    <xsd:element name="TPAppVersion" ma:index="132" nillable="true" ma:displayName="Version" ma:default="" ma:internalName="TPAppVersion">
      <xsd:simpleType>
        <xsd:restriction base="dms:Text"/>
      </xsd:simpleType>
    </xsd:element>
    <xsd:element name="VoteCount" ma:index="133" nillable="true" ma:displayName="Vote Count" ma:default="" ma:internalName="VoteCount"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2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ocPublishedLinkedAssetsLookup xmlns="4873beb7-5857-4685-be1f-d57550cc96cc" xsi:nil="true"/>
    <ApprovalStatus xmlns="4873beb7-5857-4685-be1f-d57550cc96cc">InProgress</ApprovalStatus>
    <MarketSpecific xmlns="4873beb7-5857-4685-be1f-d57550cc96cc">false</MarketSpecific>
    <LocComments xmlns="4873beb7-5857-4685-be1f-d57550cc96cc" xsi:nil="true"/>
    <LocLastLocAttemptVersionTypeLookup xmlns="4873beb7-5857-4685-be1f-d57550cc96cc" xsi:nil="true"/>
    <DirectSourceMarket xmlns="4873beb7-5857-4685-be1f-d57550cc96cc" xsi:nil="true"/>
    <ThumbnailAssetId xmlns="4873beb7-5857-4685-be1f-d57550cc96cc" xsi:nil="true"/>
    <PrimaryImageGen xmlns="4873beb7-5857-4685-be1f-d57550cc96cc">false</PrimaryImageGen>
    <LocNewPublishedVersionLookup xmlns="4873beb7-5857-4685-be1f-d57550cc96cc" xsi:nil="true"/>
    <LegacyData xmlns="4873beb7-5857-4685-be1f-d57550cc96cc" xsi:nil="true"/>
    <LocRecommendedHandoff xmlns="4873beb7-5857-4685-be1f-d57550cc96cc" xsi:nil="true"/>
    <BusinessGroup xmlns="4873beb7-5857-4685-be1f-d57550cc96cc" xsi:nil="true"/>
    <BlockPublish xmlns="4873beb7-5857-4685-be1f-d57550cc96cc">false</BlockPublish>
    <TPFriendlyName xmlns="4873beb7-5857-4685-be1f-d57550cc96cc" xsi:nil="true"/>
    <LocOverallPublishStatusLookup xmlns="4873beb7-5857-4685-be1f-d57550cc96cc" xsi:nil="true"/>
    <NumericId xmlns="4873beb7-5857-4685-be1f-d57550cc96cc" xsi:nil="true"/>
    <APEditor xmlns="4873beb7-5857-4685-be1f-d57550cc96cc">
      <UserInfo>
        <DisplayName/>
        <AccountId xsi:nil="true"/>
        <AccountType/>
      </UserInfo>
    </APEditor>
    <SourceTitle xmlns="4873beb7-5857-4685-be1f-d57550cc96cc" xsi:nil="true"/>
    <OpenTemplate xmlns="4873beb7-5857-4685-be1f-d57550cc96cc">true</OpenTemplate>
    <LocOverallLocStatusLookup xmlns="4873beb7-5857-4685-be1f-d57550cc96cc" xsi:nil="true"/>
    <UALocComments xmlns="4873beb7-5857-4685-be1f-d57550cc96cc" xsi:nil="true"/>
    <ParentAssetId xmlns="4873beb7-5857-4685-be1f-d57550cc96cc" xsi:nil="true"/>
    <IntlLangReviewDate xmlns="4873beb7-5857-4685-be1f-d57550cc96cc" xsi:nil="true"/>
    <FeatureTagsTaxHTField0 xmlns="4873beb7-5857-4685-be1f-d57550cc96cc">
      <Terms xmlns="http://schemas.microsoft.com/office/infopath/2007/PartnerControls"/>
    </FeatureTagsTaxHTField0>
    <PublishStatusLookup xmlns="4873beb7-5857-4685-be1f-d57550cc96cc">
      <Value>1345039</Value>
    </PublishStatusLookup>
    <Providers xmlns="4873beb7-5857-4685-be1f-d57550cc96cc" xsi:nil="true"/>
    <MachineTranslated xmlns="4873beb7-5857-4685-be1f-d57550cc96cc">false</MachineTranslated>
    <OriginalSourceMarket xmlns="4873beb7-5857-4685-be1f-d57550cc96cc" xsi:nil="true"/>
    <APDescription xmlns="4873beb7-5857-4685-be1f-d57550cc96cc">The bookstacks present on most slides  make this a good choice for students, teachers, reading enthusiasts, and others in education. This presentation template contains multiple slide layouts in widescreen format (16x9) and includes a sample table and chart that you can easily  modify.</APDescription>
    <ClipArtFilename xmlns="4873beb7-5857-4685-be1f-d57550cc96cc" xsi:nil="true"/>
    <ContentItem xmlns="4873beb7-5857-4685-be1f-d57550cc96cc" xsi:nil="true"/>
    <TPInstallLocation xmlns="4873beb7-5857-4685-be1f-d57550cc96cc" xsi:nil="true"/>
    <PublishTargets xmlns="4873beb7-5857-4685-be1f-d57550cc96cc">OfficeOnlineVNext</PublishTargets>
    <TimesCloned xmlns="4873beb7-5857-4685-be1f-d57550cc96cc" xsi:nil="true"/>
    <AssetStart xmlns="4873beb7-5857-4685-be1f-d57550cc96cc">2011-11-26T00:00:00+00:00</AssetStart>
    <Provider xmlns="4873beb7-5857-4685-be1f-d57550cc96cc" xsi:nil="true"/>
    <AcquiredFrom xmlns="4873beb7-5857-4685-be1f-d57550cc96cc">Internal MS</AcquiredFrom>
    <FriendlyTitle xmlns="4873beb7-5857-4685-be1f-d57550cc96cc" xsi:nil="true"/>
    <LastHandOff xmlns="4873beb7-5857-4685-be1f-d57550cc96cc" xsi:nil="true"/>
    <TPClientViewer xmlns="4873beb7-5857-4685-be1f-d57550cc96cc" xsi:nil="true"/>
    <TemplateStatus xmlns="4873beb7-5857-4685-be1f-d57550cc96cc">Complete</TemplateStatus>
    <Downloads xmlns="4873beb7-5857-4685-be1f-d57550cc96cc">0</Downloads>
    <OOCacheId xmlns="4873beb7-5857-4685-be1f-d57550cc96cc" xsi:nil="true"/>
    <IsDeleted xmlns="4873beb7-5857-4685-be1f-d57550cc96cc">false</IsDeleted>
    <LocPublishedDependentAssetsLookup xmlns="4873beb7-5857-4685-be1f-d57550cc96cc" xsi:nil="true"/>
    <AssetExpire xmlns="4873beb7-5857-4685-be1f-d57550cc96cc">2029-05-12T07:00:00+00:00</AssetExpire>
    <DSATActionTaken xmlns="4873beb7-5857-4685-be1f-d57550cc96cc" xsi:nil="true"/>
    <CSXSubmissionMarket xmlns="4873beb7-5857-4685-be1f-d57550cc96cc" xsi:nil="true"/>
    <TPExecutable xmlns="4873beb7-5857-4685-be1f-d57550cc96cc" xsi:nil="true"/>
    <EditorialTags xmlns="4873beb7-5857-4685-be1f-d57550cc96cc" xsi:nil="true"/>
    <SubmitterId xmlns="4873beb7-5857-4685-be1f-d57550cc96cc" xsi:nil="true"/>
    <ApprovalLog xmlns="4873beb7-5857-4685-be1f-d57550cc96cc" xsi:nil="true"/>
    <AssetType xmlns="4873beb7-5857-4685-be1f-d57550cc96cc">TP</AssetType>
    <BugNumber xmlns="4873beb7-5857-4685-be1f-d57550cc96cc" xsi:nil="true"/>
    <CSXSubmissionDate xmlns="4873beb7-5857-4685-be1f-d57550cc96cc" xsi:nil="true"/>
    <CSXUpdate xmlns="4873beb7-5857-4685-be1f-d57550cc96cc">false</CSXUpdate>
    <Milestone xmlns="4873beb7-5857-4685-be1f-d57550cc96cc" xsi:nil="true"/>
    <RecommendationsModifier xmlns="4873beb7-5857-4685-be1f-d57550cc96cc" xsi:nil="true"/>
    <OriginAsset xmlns="4873beb7-5857-4685-be1f-d57550cc96cc" xsi:nil="true"/>
    <TPComponent xmlns="4873beb7-5857-4685-be1f-d57550cc96cc" xsi:nil="true"/>
    <AssetId xmlns="4873beb7-5857-4685-be1f-d57550cc96cc">TP102787939</AssetId>
    <IntlLocPriority xmlns="4873beb7-5857-4685-be1f-d57550cc96cc" xsi:nil="true"/>
    <PolicheckWords xmlns="4873beb7-5857-4685-be1f-d57550cc96cc" xsi:nil="true"/>
    <TPLaunchHelpLink xmlns="4873beb7-5857-4685-be1f-d57550cc96cc" xsi:nil="true"/>
    <TPApplication xmlns="4873beb7-5857-4685-be1f-d57550cc96cc" xsi:nil="true"/>
    <CrawlForDependencies xmlns="4873beb7-5857-4685-be1f-d57550cc96cc">false</CrawlForDependencies>
    <HandoffToMSDN xmlns="4873beb7-5857-4685-be1f-d57550cc96cc" xsi:nil="true"/>
    <PlannedPubDate xmlns="4873beb7-5857-4685-be1f-d57550cc96cc" xsi:nil="true"/>
    <IntlLangReviewer xmlns="4873beb7-5857-4685-be1f-d57550cc96cc" xsi:nil="true"/>
    <TrustLevel xmlns="4873beb7-5857-4685-be1f-d57550cc96cc">1 Microsoft Managed Content</TrustLevel>
    <LocLastLocAttemptVersionLookup xmlns="4873beb7-5857-4685-be1f-d57550cc96cc">694216</LocLastLocAttemptVersionLookup>
    <LocProcessedForHandoffsLookup xmlns="4873beb7-5857-4685-be1f-d57550cc96cc" xsi:nil="true"/>
    <IsSearchable xmlns="4873beb7-5857-4685-be1f-d57550cc96cc">true</IsSearchable>
    <TemplateTemplateType xmlns="4873beb7-5857-4685-be1f-d57550cc96cc">PowerPoint Presentation Template</TemplateTemplateType>
    <CampaignTagsTaxHTField0 xmlns="4873beb7-5857-4685-be1f-d57550cc96cc">
      <Terms xmlns="http://schemas.microsoft.com/office/infopath/2007/PartnerControls"/>
    </CampaignTagsTaxHTField0>
    <TPNamespace xmlns="4873beb7-5857-4685-be1f-d57550cc96cc" xsi:nil="true"/>
    <LocOverallPreviewStatusLookup xmlns="4873beb7-5857-4685-be1f-d57550cc96cc" xsi:nil="true"/>
    <TaxCatchAll xmlns="4873beb7-5857-4685-be1f-d57550cc96cc"/>
    <Markets xmlns="4873beb7-5857-4685-be1f-d57550cc96cc"/>
    <UAProjectedTotalWords xmlns="4873beb7-5857-4685-be1f-d57550cc96cc" xsi:nil="true"/>
    <IntlLangReview xmlns="4873beb7-5857-4685-be1f-d57550cc96cc" xsi:nil="true"/>
    <OutputCachingOn xmlns="4873beb7-5857-4685-be1f-d57550cc96cc">false</OutputCachingOn>
    <AverageRating xmlns="4873beb7-5857-4685-be1f-d57550cc96cc" xsi:nil="true"/>
    <APAuthor xmlns="4873beb7-5857-4685-be1f-d57550cc96cc">
      <UserInfo>
        <DisplayName>REDMOND\kristaa</DisplayName>
        <AccountId>136</AccountId>
        <AccountType/>
      </UserInfo>
    </APAuthor>
    <LocManualTestRequired xmlns="4873beb7-5857-4685-be1f-d57550cc96cc">false</LocManualTestRequired>
    <TPCommandLine xmlns="4873beb7-5857-4685-be1f-d57550cc96cc" xsi:nil="true"/>
    <TPAppVersion xmlns="4873beb7-5857-4685-be1f-d57550cc96cc" xsi:nil="true"/>
    <EditorialStatus xmlns="4873beb7-5857-4685-be1f-d57550cc96cc">Complete</EditorialStatus>
    <LastModifiedDateTime xmlns="4873beb7-5857-4685-be1f-d57550cc96cc" xsi:nil="true"/>
    <ScenarioTagsTaxHTField0 xmlns="4873beb7-5857-4685-be1f-d57550cc96cc">
      <Terms xmlns="http://schemas.microsoft.com/office/infopath/2007/PartnerControls"/>
    </ScenarioTagsTaxHTField0>
    <LocProcessedForMarketsLookup xmlns="4873beb7-5857-4685-be1f-d57550cc96cc" xsi:nil="true"/>
    <TPLaunchHelpLinkType xmlns="4873beb7-5857-4685-be1f-d57550cc96cc">Template</TPLaunchHelpLinkType>
    <OriginalRelease xmlns="4873beb7-5857-4685-be1f-d57550cc96cc">15</OriginalRelease>
    <LocalizationTagsTaxHTField0 xmlns="4873beb7-5857-4685-be1f-d57550cc96cc">
      <Terms xmlns="http://schemas.microsoft.com/office/infopath/2007/PartnerControls"/>
    </LocalizationTagsTaxHTField0>
    <UACurrentWords xmlns="4873beb7-5857-4685-be1f-d57550cc96cc" xsi:nil="true"/>
    <ArtSampleDocs xmlns="4873beb7-5857-4685-be1f-d57550cc96cc" xsi:nil="true"/>
    <UALocRecommendation xmlns="4873beb7-5857-4685-be1f-d57550cc96cc">Localize</UALocRecommendation>
    <Manager xmlns="4873beb7-5857-4685-be1f-d57550cc96cc" xsi:nil="true"/>
    <LocOverallHandbackStatusLookup xmlns="4873beb7-5857-4685-be1f-d57550cc96cc" xsi:nil="true"/>
    <ShowIn xmlns="4873beb7-5857-4685-be1f-d57550cc96cc">Show everywhere</ShowIn>
    <UANotes xmlns="4873beb7-5857-4685-be1f-d57550cc96cc" xsi:nil="true"/>
    <InternalTagsTaxHTField0 xmlns="4873beb7-5857-4685-be1f-d57550cc96cc">
      <Terms xmlns="http://schemas.microsoft.com/office/infopath/2007/PartnerControls"/>
    </InternalTagsTaxHTField0>
    <CSXHash xmlns="4873beb7-5857-4685-be1f-d57550cc96cc" xsi:nil="true"/>
    <VoteCount xmlns="4873beb7-5857-4685-be1f-d57550cc96cc" xsi:nil="true"/>
    <LocMarketGroupTiers2 xmlns="4873beb7-5857-4685-be1f-d57550cc96cc" xsi:nil="true"/>
  </documentManagement>
</p:properties>
</file>

<file path=customXml/itemProps1.xml><?xml version="1.0" encoding="utf-8"?>
<ds:datastoreItem xmlns:ds="http://schemas.openxmlformats.org/officeDocument/2006/customXml" ds:itemID="{E1B558C7-619B-49BE-9097-7FCBDADD4ECE}">
  <ds:schemaRefs>
    <ds:schemaRef ds:uri="http://schemas.microsoft.com/sharepoint/v3/contenttype/forms"/>
  </ds:schemaRefs>
</ds:datastoreItem>
</file>

<file path=customXml/itemProps2.xml><?xml version="1.0" encoding="utf-8"?>
<ds:datastoreItem xmlns:ds="http://schemas.openxmlformats.org/officeDocument/2006/customXml" ds:itemID="{BBB5C329-08A6-4E5E-AEF1-A97828C8741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73beb7-5857-4685-be1f-d57550cc96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301D382-32B0-43EE-932C-28906AF37617}">
  <ds:schemaRefs>
    <ds:schemaRef ds:uri="http://purl.org/dc/elements/1.1/"/>
    <ds:schemaRef ds:uri="http://schemas.microsoft.com/office/2006/metadata/properties"/>
    <ds:schemaRef ds:uri="http://schemas.microsoft.com/office/2006/documentManagement/types"/>
    <ds:schemaRef ds:uri="http://purl.org/dc/terms/"/>
    <ds:schemaRef ds:uri="http://purl.org/dc/dcmitype/"/>
    <ds:schemaRef ds:uri="4873beb7-5857-4685-be1f-d57550cc96cc"/>
    <ds:schemaRef ds:uri="http://schemas.openxmlformats.org/package/2006/metadata/core-properties"/>
    <ds:schemaRef ds:uri="http://schemas.microsoft.com/office/infopath/2007/PartnerControl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青い本</Template>
  <TotalTime>0</TotalTime>
  <Words>2100</Words>
  <Application>Microsoft Office PowerPoint</Application>
  <PresentationFormat>ユーザー設定</PresentationFormat>
  <Paragraphs>386</Paragraphs>
  <Slides>56</Slides>
  <Notes>6</Notes>
  <HiddenSlides>0</HiddenSlides>
  <MMClips>0</MMClips>
  <ScaleCrop>false</ScaleCrop>
  <HeadingPairs>
    <vt:vector size="6" baseType="variant">
      <vt:variant>
        <vt:lpstr>使用されているフォント</vt:lpstr>
      </vt:variant>
      <vt:variant>
        <vt:i4>3</vt:i4>
      </vt:variant>
      <vt:variant>
        <vt:lpstr>テーマ</vt:lpstr>
      </vt:variant>
      <vt:variant>
        <vt:i4>1</vt:i4>
      </vt:variant>
      <vt:variant>
        <vt:lpstr>スライド タイトル</vt:lpstr>
      </vt:variant>
      <vt:variant>
        <vt:i4>56</vt:i4>
      </vt:variant>
    </vt:vector>
  </HeadingPairs>
  <TitlesOfParts>
    <vt:vector size="60" baseType="lpstr">
      <vt:lpstr>Meiryo UI</vt:lpstr>
      <vt:lpstr>Arial</vt:lpstr>
      <vt:lpstr>Century Gothic</vt:lpstr>
      <vt:lpstr>書籍 16x9</vt:lpstr>
      <vt:lpstr>2019子どもまつり</vt:lpstr>
      <vt:lpstr>内容</vt:lpstr>
      <vt:lpstr>Ⅰ. Wifiの活用</vt:lpstr>
      <vt:lpstr>1. 缶バッチ制作のPC</vt:lpstr>
      <vt:lpstr>2.  額縁プリクラ作成の流れ</vt:lpstr>
      <vt:lpstr>3. 作業担当者の決定は受付票の受領</vt:lpstr>
      <vt:lpstr>Ⅱ. パソ隊PCの準備と用途</vt:lpstr>
      <vt:lpstr>1. 缶バッチ制作のPC</vt:lpstr>
      <vt:lpstr>2. PC01の準備</vt:lpstr>
      <vt:lpstr>3. PC01へのアクセスと操作</vt:lpstr>
      <vt:lpstr>4.  額縁プリクラ作成の流れ</vt:lpstr>
      <vt:lpstr>5. PC05の準備</vt:lpstr>
      <vt:lpstr>6. PC05の操作</vt:lpstr>
      <vt:lpstr>7. PC03の準備</vt:lpstr>
      <vt:lpstr>8. PC03へのアクセスと操作</vt:lpstr>
      <vt:lpstr>Ⅲ. 缶バッチ用PCの設定</vt:lpstr>
      <vt:lpstr>1. 缶バッチ制作のPC</vt:lpstr>
      <vt:lpstr>2. 「共有フォルダを提供する側のコンピュータ」の設定</vt:lpstr>
      <vt:lpstr>2.1.  「ネットワークとインターネット」の共有オプションの設定</vt:lpstr>
      <vt:lpstr>2.1.1. Windowsの設定で「ネットワークとインターネット」選択</vt:lpstr>
      <vt:lpstr>2.1.2. [状態] タブ内の「共有オプション」を選択</vt:lpstr>
      <vt:lpstr>2.1.3. 「プライベート」もしくは「ゲストまたはパブリック」の設定</vt:lpstr>
      <vt:lpstr>2.1.4. すべてのネットワークプロファイルに対する設定</vt:lpstr>
      <vt:lpstr>2.2. 「その他のユーザー」の登録</vt:lpstr>
      <vt:lpstr>2.2.1. 「アカウント」の選択</vt:lpstr>
      <vt:lpstr>2.2.2. 「家族とその他のユーザー」の表示</vt:lpstr>
      <vt:lpstr>2.2.3. 「その他のユーザー」の追加</vt:lpstr>
      <vt:lpstr>2.2.3.1. 「このユーザーのサインイン情報がありません」を選択</vt:lpstr>
      <vt:lpstr>2.2.3.2. 「Microsoftアカウントのないユーザー」を選択</vt:lpstr>
      <vt:lpstr>2.2.3.3. このPCのアカウントの作成</vt:lpstr>
      <vt:lpstr>2.2.4. ユーザーIDの使用とSDカードの共有</vt:lpstr>
      <vt:lpstr>2.3. SDカードの共有の設定</vt:lpstr>
      <vt:lpstr>2.3.1. プロパティの表示</vt:lpstr>
      <vt:lpstr>2.3.2. SDカードの共有の設定</vt:lpstr>
      <vt:lpstr>2.3.3. 共有アクセス許可の設定</vt:lpstr>
      <vt:lpstr>3. 「共有フォルダを使用する側のコンピュータ」の操作</vt:lpstr>
      <vt:lpstr>3.1. 「共有フォルダを使用する側のコンピュータ」の設定 </vt:lpstr>
      <vt:lpstr>3.2. ネットワークの表示</vt:lpstr>
      <vt:lpstr>3.2.1. 「共有フォルダを提供する側のコンピュータ」の検索</vt:lpstr>
      <vt:lpstr>3.3. ネットワーク資格情報の入力</vt:lpstr>
      <vt:lpstr>3.3.1. ユーザー名を入力できないとき</vt:lpstr>
      <vt:lpstr>3.4. 「共有フォルダ」の表示</vt:lpstr>
      <vt:lpstr>3.5. ファイルの表示</vt:lpstr>
      <vt:lpstr>3.6. 缶バッチ塗り絵の保存とコピー</vt:lpstr>
      <vt:lpstr>Ⅳ. 額縁プリクラ用PCの設定</vt:lpstr>
      <vt:lpstr>4.  額縁プリクラ作成の流れ</vt:lpstr>
      <vt:lpstr>1.1. 額縁プリクラ画像の保存と印刷</vt:lpstr>
      <vt:lpstr>2. 額縁プリクラ画像コピー係</vt:lpstr>
      <vt:lpstr>2.1. 「共有フォルダ」の表示</vt:lpstr>
      <vt:lpstr>2.2. 保存用SDカードへの画像のコピー</vt:lpstr>
      <vt:lpstr>2.3. 保存用SDカードの画像の名前の変更・コピー</vt:lpstr>
      <vt:lpstr>2.4. 最新の画像の表示</vt:lpstr>
      <vt:lpstr>2.5. 額縁プリクラ画像コピー係のPCの設定（１）</vt:lpstr>
      <vt:lpstr>2.6. 額縁プリクラ画像コピー係のPCの設定（２）</vt:lpstr>
      <vt:lpstr>3. 額縁プリクラ印刷係のPC</vt:lpstr>
      <vt:lpstr>4. 撮影用カメラの設定</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2019-07-31T03:47:53Z</dcterms:created>
  <dcterms:modified xsi:type="dcterms:W3CDTF">2019-08-06T19:36:39Z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0x0101006EDDDB5EE6D98C44930B742096920B300400F5B6D36B3EF94B4E9A635CDF2A18F5B8</vt:lpwstr>
  </property>
  <property fmtid="{D5CDD505-2E9C-101B-9397-08002B2CF9AE}" pid="4" name="FeatureTags">
    <vt:lpwstr/>
  </property>
  <property fmtid="{D5CDD505-2E9C-101B-9397-08002B2CF9AE}" pid="5" name="LocalizationTags">
    <vt:lpwstr/>
  </property>
  <property fmtid="{D5CDD505-2E9C-101B-9397-08002B2CF9AE}" pid="6" name="CampaignTags">
    <vt:lpwstr/>
  </property>
  <property fmtid="{D5CDD505-2E9C-101B-9397-08002B2CF9AE}" pid="7" name="ScenarioTags">
    <vt:lpwstr/>
  </property>
</Properties>
</file>